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32399288" cy="39600188"/>
  <p:notesSz cx="6858000" cy="9144000"/>
  <p:embeddedFontLst>
    <p:embeddedFont>
      <p:font typeface="Lato" panose="020F0502020204030203" pitchFamily="34" charset="0"/>
      <p:regular r:id="rId4"/>
      <p:bold r:id="rId5"/>
      <p:italic r:id="rId6"/>
      <p:boldItalic r:id="rId7"/>
    </p:embeddedFont>
    <p:embeddedFont>
      <p:font typeface="Open Sans" panose="020B060603050402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472">
          <p15:clr>
            <a:srgbClr val="747775"/>
          </p15:clr>
        </p15:guide>
        <p15:guide id="2" pos="10205">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Gaiva" initials="MG" lastIdx="2" clrIdx="0">
    <p:extLst>
      <p:ext uri="{19B8F6BF-5375-455C-9EA6-DF929625EA0E}">
        <p15:presenceInfo xmlns:p15="http://schemas.microsoft.com/office/powerpoint/2012/main" userId="e8b71b02e72307b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740" y="-936"/>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026548" y="685800"/>
            <a:ext cx="2805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027238" y="685800"/>
            <a:ext cx="2805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104478" y="5732511"/>
            <a:ext cx="30191100" cy="15803100"/>
          </a:xfrm>
          <a:prstGeom prst="rect">
            <a:avLst/>
          </a:prstGeom>
        </p:spPr>
        <p:txBody>
          <a:bodyPr spcFirstLastPara="1" wrap="square" lIns="450600" tIns="450600" rIns="450600" bIns="450600" anchor="b" anchorCtr="0">
            <a:normAutofit/>
          </a:bodyPr>
          <a:lstStyle>
            <a:lvl1pPr lvl="0" algn="ctr">
              <a:spcBef>
                <a:spcPts val="0"/>
              </a:spcBef>
              <a:spcAft>
                <a:spcPts val="0"/>
              </a:spcAft>
              <a:buSzPts val="25628"/>
              <a:buNone/>
              <a:defRPr sz="25628"/>
            </a:lvl1pPr>
            <a:lvl2pPr lvl="1" algn="ctr">
              <a:spcBef>
                <a:spcPts val="0"/>
              </a:spcBef>
              <a:spcAft>
                <a:spcPts val="0"/>
              </a:spcAft>
              <a:buSzPts val="25628"/>
              <a:buNone/>
              <a:defRPr sz="25628"/>
            </a:lvl2pPr>
            <a:lvl3pPr lvl="2" algn="ctr">
              <a:spcBef>
                <a:spcPts val="0"/>
              </a:spcBef>
              <a:spcAft>
                <a:spcPts val="0"/>
              </a:spcAft>
              <a:buSzPts val="25628"/>
              <a:buNone/>
              <a:defRPr sz="25628"/>
            </a:lvl3pPr>
            <a:lvl4pPr lvl="3" algn="ctr">
              <a:spcBef>
                <a:spcPts val="0"/>
              </a:spcBef>
              <a:spcAft>
                <a:spcPts val="0"/>
              </a:spcAft>
              <a:buSzPts val="25628"/>
              <a:buNone/>
              <a:defRPr sz="25628"/>
            </a:lvl4pPr>
            <a:lvl5pPr lvl="4" algn="ctr">
              <a:spcBef>
                <a:spcPts val="0"/>
              </a:spcBef>
              <a:spcAft>
                <a:spcPts val="0"/>
              </a:spcAft>
              <a:buSzPts val="25628"/>
              <a:buNone/>
              <a:defRPr sz="25628"/>
            </a:lvl5pPr>
            <a:lvl6pPr lvl="5" algn="ctr">
              <a:spcBef>
                <a:spcPts val="0"/>
              </a:spcBef>
              <a:spcAft>
                <a:spcPts val="0"/>
              </a:spcAft>
              <a:buSzPts val="25628"/>
              <a:buNone/>
              <a:defRPr sz="25628"/>
            </a:lvl6pPr>
            <a:lvl7pPr lvl="6" algn="ctr">
              <a:spcBef>
                <a:spcPts val="0"/>
              </a:spcBef>
              <a:spcAft>
                <a:spcPts val="0"/>
              </a:spcAft>
              <a:buSzPts val="25628"/>
              <a:buNone/>
              <a:defRPr sz="25628"/>
            </a:lvl7pPr>
            <a:lvl8pPr lvl="7" algn="ctr">
              <a:spcBef>
                <a:spcPts val="0"/>
              </a:spcBef>
              <a:spcAft>
                <a:spcPts val="0"/>
              </a:spcAft>
              <a:buSzPts val="25628"/>
              <a:buNone/>
              <a:defRPr sz="25628"/>
            </a:lvl8pPr>
            <a:lvl9pPr lvl="8" algn="ctr">
              <a:spcBef>
                <a:spcPts val="0"/>
              </a:spcBef>
              <a:spcAft>
                <a:spcPts val="0"/>
              </a:spcAft>
              <a:buSzPts val="25628"/>
              <a:buNone/>
              <a:defRPr sz="25628"/>
            </a:lvl9pPr>
          </a:lstStyle>
          <a:p>
            <a:endParaRPr/>
          </a:p>
        </p:txBody>
      </p:sp>
      <p:sp>
        <p:nvSpPr>
          <p:cNvPr id="11" name="Google Shape;11;p2"/>
          <p:cNvSpPr txBox="1">
            <a:spLocks noGrp="1"/>
          </p:cNvSpPr>
          <p:nvPr>
            <p:ph type="subTitle" idx="1"/>
          </p:nvPr>
        </p:nvSpPr>
        <p:spPr>
          <a:xfrm>
            <a:off x="1104449" y="21820035"/>
            <a:ext cx="30191100" cy="6102300"/>
          </a:xfrm>
          <a:prstGeom prst="rect">
            <a:avLst/>
          </a:prstGeom>
        </p:spPr>
        <p:txBody>
          <a:bodyPr spcFirstLastPara="1" wrap="square" lIns="450600" tIns="450600" rIns="450600" bIns="450600" anchor="t" anchorCtr="0">
            <a:normAutofit/>
          </a:bodyPr>
          <a:lstStyle>
            <a:lvl1pPr lvl="0" algn="ctr">
              <a:lnSpc>
                <a:spcPct val="100000"/>
              </a:lnSpc>
              <a:spcBef>
                <a:spcPts val="0"/>
              </a:spcBef>
              <a:spcAft>
                <a:spcPts val="0"/>
              </a:spcAft>
              <a:buSzPts val="13800"/>
              <a:buNone/>
              <a:defRPr sz="13799"/>
            </a:lvl1pPr>
            <a:lvl2pPr lvl="1" algn="ctr">
              <a:lnSpc>
                <a:spcPct val="100000"/>
              </a:lnSpc>
              <a:spcBef>
                <a:spcPts val="0"/>
              </a:spcBef>
              <a:spcAft>
                <a:spcPts val="0"/>
              </a:spcAft>
              <a:buSzPts val="13800"/>
              <a:buNone/>
              <a:defRPr sz="13799"/>
            </a:lvl2pPr>
            <a:lvl3pPr lvl="2" algn="ctr">
              <a:lnSpc>
                <a:spcPct val="100000"/>
              </a:lnSpc>
              <a:spcBef>
                <a:spcPts val="0"/>
              </a:spcBef>
              <a:spcAft>
                <a:spcPts val="0"/>
              </a:spcAft>
              <a:buSzPts val="13800"/>
              <a:buNone/>
              <a:defRPr sz="13799"/>
            </a:lvl3pPr>
            <a:lvl4pPr lvl="3" algn="ctr">
              <a:lnSpc>
                <a:spcPct val="100000"/>
              </a:lnSpc>
              <a:spcBef>
                <a:spcPts val="0"/>
              </a:spcBef>
              <a:spcAft>
                <a:spcPts val="0"/>
              </a:spcAft>
              <a:buSzPts val="13800"/>
              <a:buNone/>
              <a:defRPr sz="13799"/>
            </a:lvl4pPr>
            <a:lvl5pPr lvl="4" algn="ctr">
              <a:lnSpc>
                <a:spcPct val="100000"/>
              </a:lnSpc>
              <a:spcBef>
                <a:spcPts val="0"/>
              </a:spcBef>
              <a:spcAft>
                <a:spcPts val="0"/>
              </a:spcAft>
              <a:buSzPts val="13800"/>
              <a:buNone/>
              <a:defRPr sz="13799"/>
            </a:lvl5pPr>
            <a:lvl6pPr lvl="5" algn="ctr">
              <a:lnSpc>
                <a:spcPct val="100000"/>
              </a:lnSpc>
              <a:spcBef>
                <a:spcPts val="0"/>
              </a:spcBef>
              <a:spcAft>
                <a:spcPts val="0"/>
              </a:spcAft>
              <a:buSzPts val="13800"/>
              <a:buNone/>
              <a:defRPr sz="13799"/>
            </a:lvl6pPr>
            <a:lvl7pPr lvl="6" algn="ctr">
              <a:lnSpc>
                <a:spcPct val="100000"/>
              </a:lnSpc>
              <a:spcBef>
                <a:spcPts val="0"/>
              </a:spcBef>
              <a:spcAft>
                <a:spcPts val="0"/>
              </a:spcAft>
              <a:buSzPts val="13800"/>
              <a:buNone/>
              <a:defRPr sz="13799"/>
            </a:lvl7pPr>
            <a:lvl8pPr lvl="7" algn="ctr">
              <a:lnSpc>
                <a:spcPct val="100000"/>
              </a:lnSpc>
              <a:spcBef>
                <a:spcPts val="0"/>
              </a:spcBef>
              <a:spcAft>
                <a:spcPts val="0"/>
              </a:spcAft>
              <a:buSzPts val="13800"/>
              <a:buNone/>
              <a:defRPr sz="13799"/>
            </a:lvl8pPr>
            <a:lvl9pPr lvl="8" algn="ctr">
              <a:lnSpc>
                <a:spcPct val="100000"/>
              </a:lnSpc>
              <a:spcBef>
                <a:spcPts val="0"/>
              </a:spcBef>
              <a:spcAft>
                <a:spcPts val="0"/>
              </a:spcAft>
              <a:buSzPts val="13800"/>
              <a:buNone/>
              <a:defRPr sz="13799"/>
            </a:lvl9pPr>
          </a:lstStyle>
          <a:p>
            <a:endParaRPr/>
          </a:p>
        </p:txBody>
      </p:sp>
      <p:sp>
        <p:nvSpPr>
          <p:cNvPr id="12" name="Google Shape;12;p2"/>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104449" y="8516098"/>
            <a:ext cx="30191100" cy="15117000"/>
          </a:xfrm>
          <a:prstGeom prst="rect">
            <a:avLst/>
          </a:prstGeom>
        </p:spPr>
        <p:txBody>
          <a:bodyPr spcFirstLastPara="1" wrap="square" lIns="450600" tIns="450600" rIns="450600" bIns="450600" anchor="b" anchorCtr="0">
            <a:normAutofit/>
          </a:bodyPr>
          <a:lstStyle>
            <a:lvl1pPr lvl="0" algn="ctr">
              <a:spcBef>
                <a:spcPts val="0"/>
              </a:spcBef>
              <a:spcAft>
                <a:spcPts val="0"/>
              </a:spcAft>
              <a:buSzPts val="59143"/>
              <a:buNone/>
              <a:defRPr sz="59142"/>
            </a:lvl1pPr>
            <a:lvl2pPr lvl="1" algn="ctr">
              <a:spcBef>
                <a:spcPts val="0"/>
              </a:spcBef>
              <a:spcAft>
                <a:spcPts val="0"/>
              </a:spcAft>
              <a:buSzPts val="59143"/>
              <a:buNone/>
              <a:defRPr sz="59142"/>
            </a:lvl2pPr>
            <a:lvl3pPr lvl="2" algn="ctr">
              <a:spcBef>
                <a:spcPts val="0"/>
              </a:spcBef>
              <a:spcAft>
                <a:spcPts val="0"/>
              </a:spcAft>
              <a:buSzPts val="59143"/>
              <a:buNone/>
              <a:defRPr sz="59142"/>
            </a:lvl3pPr>
            <a:lvl4pPr lvl="3" algn="ctr">
              <a:spcBef>
                <a:spcPts val="0"/>
              </a:spcBef>
              <a:spcAft>
                <a:spcPts val="0"/>
              </a:spcAft>
              <a:buSzPts val="59143"/>
              <a:buNone/>
              <a:defRPr sz="59142"/>
            </a:lvl4pPr>
            <a:lvl5pPr lvl="4" algn="ctr">
              <a:spcBef>
                <a:spcPts val="0"/>
              </a:spcBef>
              <a:spcAft>
                <a:spcPts val="0"/>
              </a:spcAft>
              <a:buSzPts val="59143"/>
              <a:buNone/>
              <a:defRPr sz="59142"/>
            </a:lvl5pPr>
            <a:lvl6pPr lvl="5" algn="ctr">
              <a:spcBef>
                <a:spcPts val="0"/>
              </a:spcBef>
              <a:spcAft>
                <a:spcPts val="0"/>
              </a:spcAft>
              <a:buSzPts val="59143"/>
              <a:buNone/>
              <a:defRPr sz="59142"/>
            </a:lvl6pPr>
            <a:lvl7pPr lvl="6" algn="ctr">
              <a:spcBef>
                <a:spcPts val="0"/>
              </a:spcBef>
              <a:spcAft>
                <a:spcPts val="0"/>
              </a:spcAft>
              <a:buSzPts val="59143"/>
              <a:buNone/>
              <a:defRPr sz="59142"/>
            </a:lvl7pPr>
            <a:lvl8pPr lvl="7" algn="ctr">
              <a:spcBef>
                <a:spcPts val="0"/>
              </a:spcBef>
              <a:spcAft>
                <a:spcPts val="0"/>
              </a:spcAft>
              <a:buSzPts val="59143"/>
              <a:buNone/>
              <a:defRPr sz="59142"/>
            </a:lvl8pPr>
            <a:lvl9pPr lvl="8" algn="ctr">
              <a:spcBef>
                <a:spcPts val="0"/>
              </a:spcBef>
              <a:spcAft>
                <a:spcPts val="0"/>
              </a:spcAft>
              <a:buSzPts val="59143"/>
              <a:buNone/>
              <a:defRPr sz="59142"/>
            </a:lvl9pPr>
          </a:lstStyle>
          <a:p>
            <a:r>
              <a:t>xx%</a:t>
            </a:r>
          </a:p>
        </p:txBody>
      </p:sp>
      <p:sp>
        <p:nvSpPr>
          <p:cNvPr id="46" name="Google Shape;46;p11"/>
          <p:cNvSpPr txBox="1">
            <a:spLocks noGrp="1"/>
          </p:cNvSpPr>
          <p:nvPr>
            <p:ph type="body" idx="1"/>
          </p:nvPr>
        </p:nvSpPr>
        <p:spPr>
          <a:xfrm>
            <a:off x="1104449" y="24269099"/>
            <a:ext cx="30191100" cy="10014900"/>
          </a:xfrm>
          <a:prstGeom prst="rect">
            <a:avLst/>
          </a:prstGeom>
        </p:spPr>
        <p:txBody>
          <a:bodyPr spcFirstLastPara="1" wrap="square" lIns="450600" tIns="450600" rIns="450600" bIns="450600" anchor="t" anchorCtr="0">
            <a:normAutofit/>
          </a:bodyPr>
          <a:lstStyle>
            <a:lvl1pPr marL="457200" lvl="0" indent="-791933" algn="ctr">
              <a:spcBef>
                <a:spcPts val="0"/>
              </a:spcBef>
              <a:spcAft>
                <a:spcPts val="0"/>
              </a:spcAft>
              <a:buSzPts val="8871"/>
              <a:buChar char="●"/>
              <a:defRPr sz="8871"/>
            </a:lvl1pPr>
            <a:lvl2pPr marL="914400" lvl="1" indent="-666748" algn="ctr">
              <a:spcBef>
                <a:spcPts val="0"/>
              </a:spcBef>
              <a:spcAft>
                <a:spcPts val="0"/>
              </a:spcAft>
              <a:buSzPts val="6900"/>
              <a:buChar char="○"/>
              <a:defRPr sz="6899"/>
            </a:lvl2pPr>
            <a:lvl3pPr marL="1371600" lvl="2" indent="-666748" algn="ctr">
              <a:spcBef>
                <a:spcPts val="0"/>
              </a:spcBef>
              <a:spcAft>
                <a:spcPts val="0"/>
              </a:spcAft>
              <a:buSzPts val="6900"/>
              <a:buChar char="■"/>
              <a:defRPr sz="6899"/>
            </a:lvl3pPr>
            <a:lvl4pPr marL="1828800" lvl="3" indent="-666748" algn="ctr">
              <a:spcBef>
                <a:spcPts val="0"/>
              </a:spcBef>
              <a:spcAft>
                <a:spcPts val="0"/>
              </a:spcAft>
              <a:buSzPts val="6900"/>
              <a:buChar char="●"/>
              <a:defRPr sz="6899"/>
            </a:lvl4pPr>
            <a:lvl5pPr marL="2286000" lvl="4" indent="-666748" algn="ctr">
              <a:spcBef>
                <a:spcPts val="0"/>
              </a:spcBef>
              <a:spcAft>
                <a:spcPts val="0"/>
              </a:spcAft>
              <a:buSzPts val="6900"/>
              <a:buChar char="○"/>
              <a:defRPr sz="6899"/>
            </a:lvl5pPr>
            <a:lvl6pPr marL="2743200" lvl="5" indent="-666748" algn="ctr">
              <a:spcBef>
                <a:spcPts val="0"/>
              </a:spcBef>
              <a:spcAft>
                <a:spcPts val="0"/>
              </a:spcAft>
              <a:buSzPts val="6900"/>
              <a:buChar char="■"/>
              <a:defRPr sz="6899"/>
            </a:lvl6pPr>
            <a:lvl7pPr marL="3200400" lvl="6" indent="-666748" algn="ctr">
              <a:spcBef>
                <a:spcPts val="0"/>
              </a:spcBef>
              <a:spcAft>
                <a:spcPts val="0"/>
              </a:spcAft>
              <a:buSzPts val="6900"/>
              <a:buChar char="●"/>
              <a:defRPr sz="6899"/>
            </a:lvl7pPr>
            <a:lvl8pPr marL="3657600" lvl="7" indent="-666748" algn="ctr">
              <a:spcBef>
                <a:spcPts val="0"/>
              </a:spcBef>
              <a:spcAft>
                <a:spcPts val="0"/>
              </a:spcAft>
              <a:buSzPts val="6900"/>
              <a:buChar char="○"/>
              <a:defRPr sz="6899"/>
            </a:lvl8pPr>
            <a:lvl9pPr marL="4114800" lvl="8" indent="-666748" algn="ctr">
              <a:spcBef>
                <a:spcPts val="0"/>
              </a:spcBef>
              <a:spcAft>
                <a:spcPts val="0"/>
              </a:spcAft>
              <a:buSzPts val="6900"/>
              <a:buChar char="■"/>
              <a:defRPr sz="6899"/>
            </a:lvl9pPr>
          </a:lstStyle>
          <a:p>
            <a:endParaRPr/>
          </a:p>
        </p:txBody>
      </p:sp>
      <p:sp>
        <p:nvSpPr>
          <p:cNvPr id="47" name="Google Shape;47;p11"/>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104449" y="16559475"/>
            <a:ext cx="30191100" cy="6481200"/>
          </a:xfrm>
          <a:prstGeom prst="rect">
            <a:avLst/>
          </a:prstGeom>
        </p:spPr>
        <p:txBody>
          <a:bodyPr spcFirstLastPara="1" wrap="square" lIns="450600" tIns="450600" rIns="450600" bIns="450600" anchor="ctr" anchorCtr="0">
            <a:normAutofit/>
          </a:bodyPr>
          <a:lstStyle>
            <a:lvl1pPr lvl="0" algn="ctr">
              <a:spcBef>
                <a:spcPts val="0"/>
              </a:spcBef>
              <a:spcAft>
                <a:spcPts val="0"/>
              </a:spcAft>
              <a:buSzPts val="17743"/>
              <a:buNone/>
              <a:defRPr sz="17742"/>
            </a:lvl1pPr>
            <a:lvl2pPr lvl="1" algn="ctr">
              <a:spcBef>
                <a:spcPts val="0"/>
              </a:spcBef>
              <a:spcAft>
                <a:spcPts val="0"/>
              </a:spcAft>
              <a:buSzPts val="17743"/>
              <a:buNone/>
              <a:defRPr sz="17742"/>
            </a:lvl2pPr>
            <a:lvl3pPr lvl="2" algn="ctr">
              <a:spcBef>
                <a:spcPts val="0"/>
              </a:spcBef>
              <a:spcAft>
                <a:spcPts val="0"/>
              </a:spcAft>
              <a:buSzPts val="17743"/>
              <a:buNone/>
              <a:defRPr sz="17742"/>
            </a:lvl3pPr>
            <a:lvl4pPr lvl="3" algn="ctr">
              <a:spcBef>
                <a:spcPts val="0"/>
              </a:spcBef>
              <a:spcAft>
                <a:spcPts val="0"/>
              </a:spcAft>
              <a:buSzPts val="17743"/>
              <a:buNone/>
              <a:defRPr sz="17742"/>
            </a:lvl4pPr>
            <a:lvl5pPr lvl="4" algn="ctr">
              <a:spcBef>
                <a:spcPts val="0"/>
              </a:spcBef>
              <a:spcAft>
                <a:spcPts val="0"/>
              </a:spcAft>
              <a:buSzPts val="17743"/>
              <a:buNone/>
              <a:defRPr sz="17742"/>
            </a:lvl5pPr>
            <a:lvl6pPr lvl="5" algn="ctr">
              <a:spcBef>
                <a:spcPts val="0"/>
              </a:spcBef>
              <a:spcAft>
                <a:spcPts val="0"/>
              </a:spcAft>
              <a:buSzPts val="17743"/>
              <a:buNone/>
              <a:defRPr sz="17742"/>
            </a:lvl6pPr>
            <a:lvl7pPr lvl="6" algn="ctr">
              <a:spcBef>
                <a:spcPts val="0"/>
              </a:spcBef>
              <a:spcAft>
                <a:spcPts val="0"/>
              </a:spcAft>
              <a:buSzPts val="17743"/>
              <a:buNone/>
              <a:defRPr sz="17742"/>
            </a:lvl7pPr>
            <a:lvl8pPr lvl="7" algn="ctr">
              <a:spcBef>
                <a:spcPts val="0"/>
              </a:spcBef>
              <a:spcAft>
                <a:spcPts val="0"/>
              </a:spcAft>
              <a:buSzPts val="17743"/>
              <a:buNone/>
              <a:defRPr sz="17742"/>
            </a:lvl8pPr>
            <a:lvl9pPr lvl="8" algn="ctr">
              <a:spcBef>
                <a:spcPts val="0"/>
              </a:spcBef>
              <a:spcAft>
                <a:spcPts val="0"/>
              </a:spcAft>
              <a:buSzPts val="17743"/>
              <a:buNone/>
              <a:defRPr sz="17742"/>
            </a:lvl9pPr>
          </a:lstStyle>
          <a:p>
            <a:endParaRPr/>
          </a:p>
        </p:txBody>
      </p:sp>
      <p:sp>
        <p:nvSpPr>
          <p:cNvPr id="15" name="Google Shape;15;p3"/>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04449" y="3426264"/>
            <a:ext cx="30191100" cy="4409100"/>
          </a:xfrm>
          <a:prstGeom prst="rect">
            <a:avLst/>
          </a:prstGeom>
        </p:spPr>
        <p:txBody>
          <a:bodyPr spcFirstLastPara="1" wrap="square" lIns="450600" tIns="450600" rIns="450600" bIns="450600" anchor="t" anchorCtr="0">
            <a:normAutofit/>
          </a:bodyPr>
          <a:lstStyle>
            <a:lvl1pPr lvl="0">
              <a:spcBef>
                <a:spcPts val="0"/>
              </a:spcBef>
              <a:spcAft>
                <a:spcPts val="0"/>
              </a:spcAft>
              <a:buSzPts val="13800"/>
              <a:buNone/>
              <a:defRPr sz="13799"/>
            </a:lvl1pPr>
            <a:lvl2pPr lvl="1">
              <a:spcBef>
                <a:spcPts val="0"/>
              </a:spcBef>
              <a:spcAft>
                <a:spcPts val="0"/>
              </a:spcAft>
              <a:buSzPts val="13800"/>
              <a:buNone/>
              <a:defRPr sz="13799"/>
            </a:lvl2pPr>
            <a:lvl3pPr lvl="2">
              <a:spcBef>
                <a:spcPts val="0"/>
              </a:spcBef>
              <a:spcAft>
                <a:spcPts val="0"/>
              </a:spcAft>
              <a:buSzPts val="13800"/>
              <a:buNone/>
              <a:defRPr sz="13799"/>
            </a:lvl3pPr>
            <a:lvl4pPr lvl="3">
              <a:spcBef>
                <a:spcPts val="0"/>
              </a:spcBef>
              <a:spcAft>
                <a:spcPts val="0"/>
              </a:spcAft>
              <a:buSzPts val="13800"/>
              <a:buNone/>
              <a:defRPr sz="13799"/>
            </a:lvl4pPr>
            <a:lvl5pPr lvl="4">
              <a:spcBef>
                <a:spcPts val="0"/>
              </a:spcBef>
              <a:spcAft>
                <a:spcPts val="0"/>
              </a:spcAft>
              <a:buSzPts val="13800"/>
              <a:buNone/>
              <a:defRPr sz="13799"/>
            </a:lvl5pPr>
            <a:lvl6pPr lvl="5">
              <a:spcBef>
                <a:spcPts val="0"/>
              </a:spcBef>
              <a:spcAft>
                <a:spcPts val="0"/>
              </a:spcAft>
              <a:buSzPts val="13800"/>
              <a:buNone/>
              <a:defRPr sz="13799"/>
            </a:lvl6pPr>
            <a:lvl7pPr lvl="6">
              <a:spcBef>
                <a:spcPts val="0"/>
              </a:spcBef>
              <a:spcAft>
                <a:spcPts val="0"/>
              </a:spcAft>
              <a:buSzPts val="13800"/>
              <a:buNone/>
              <a:defRPr sz="13799"/>
            </a:lvl7pPr>
            <a:lvl8pPr lvl="7">
              <a:spcBef>
                <a:spcPts val="0"/>
              </a:spcBef>
              <a:spcAft>
                <a:spcPts val="0"/>
              </a:spcAft>
              <a:buSzPts val="13800"/>
              <a:buNone/>
              <a:defRPr sz="13799"/>
            </a:lvl8pPr>
            <a:lvl9pPr lvl="8">
              <a:spcBef>
                <a:spcPts val="0"/>
              </a:spcBef>
              <a:spcAft>
                <a:spcPts val="0"/>
              </a:spcAft>
              <a:buSzPts val="13800"/>
              <a:buNone/>
              <a:defRPr sz="13799"/>
            </a:lvl9pPr>
          </a:lstStyle>
          <a:p>
            <a:endParaRPr/>
          </a:p>
        </p:txBody>
      </p:sp>
      <p:sp>
        <p:nvSpPr>
          <p:cNvPr id="18" name="Google Shape;18;p4"/>
          <p:cNvSpPr txBox="1">
            <a:spLocks noGrp="1"/>
          </p:cNvSpPr>
          <p:nvPr>
            <p:ph type="body" idx="1"/>
          </p:nvPr>
        </p:nvSpPr>
        <p:spPr>
          <a:xfrm>
            <a:off x="1104449" y="8872948"/>
            <a:ext cx="30191100" cy="26303100"/>
          </a:xfrm>
          <a:prstGeom prst="rect">
            <a:avLst/>
          </a:prstGeom>
        </p:spPr>
        <p:txBody>
          <a:bodyPr spcFirstLastPara="1" wrap="square" lIns="450600" tIns="450600" rIns="450600" bIns="450600" anchor="t" anchorCtr="0">
            <a:normAutofit/>
          </a:bodyPr>
          <a:lstStyle>
            <a:lvl1pPr marL="457200" lvl="0" indent="-791933">
              <a:spcBef>
                <a:spcPts val="0"/>
              </a:spcBef>
              <a:spcAft>
                <a:spcPts val="0"/>
              </a:spcAft>
              <a:buSzPts val="8871"/>
              <a:buChar char="●"/>
              <a:defRPr sz="8871"/>
            </a:lvl1pPr>
            <a:lvl2pPr marL="914400" lvl="1" indent="-666748">
              <a:spcBef>
                <a:spcPts val="0"/>
              </a:spcBef>
              <a:spcAft>
                <a:spcPts val="0"/>
              </a:spcAft>
              <a:buSzPts val="6900"/>
              <a:buChar char="○"/>
              <a:defRPr sz="6899"/>
            </a:lvl2pPr>
            <a:lvl3pPr marL="1371600" lvl="2" indent="-666748">
              <a:spcBef>
                <a:spcPts val="0"/>
              </a:spcBef>
              <a:spcAft>
                <a:spcPts val="0"/>
              </a:spcAft>
              <a:buSzPts val="6900"/>
              <a:buChar char="■"/>
              <a:defRPr sz="6899"/>
            </a:lvl3pPr>
            <a:lvl4pPr marL="1828800" lvl="3" indent="-666748">
              <a:spcBef>
                <a:spcPts val="0"/>
              </a:spcBef>
              <a:spcAft>
                <a:spcPts val="0"/>
              </a:spcAft>
              <a:buSzPts val="6900"/>
              <a:buChar char="●"/>
              <a:defRPr sz="6899"/>
            </a:lvl4pPr>
            <a:lvl5pPr marL="2286000" lvl="4" indent="-666748">
              <a:spcBef>
                <a:spcPts val="0"/>
              </a:spcBef>
              <a:spcAft>
                <a:spcPts val="0"/>
              </a:spcAft>
              <a:buSzPts val="6900"/>
              <a:buChar char="○"/>
              <a:defRPr sz="6899"/>
            </a:lvl5pPr>
            <a:lvl6pPr marL="2743200" lvl="5" indent="-666748">
              <a:spcBef>
                <a:spcPts val="0"/>
              </a:spcBef>
              <a:spcAft>
                <a:spcPts val="0"/>
              </a:spcAft>
              <a:buSzPts val="6900"/>
              <a:buChar char="■"/>
              <a:defRPr sz="6899"/>
            </a:lvl6pPr>
            <a:lvl7pPr marL="3200400" lvl="6" indent="-666748">
              <a:spcBef>
                <a:spcPts val="0"/>
              </a:spcBef>
              <a:spcAft>
                <a:spcPts val="0"/>
              </a:spcAft>
              <a:buSzPts val="6900"/>
              <a:buChar char="●"/>
              <a:defRPr sz="6899"/>
            </a:lvl7pPr>
            <a:lvl8pPr marL="3657600" lvl="7" indent="-666748">
              <a:spcBef>
                <a:spcPts val="0"/>
              </a:spcBef>
              <a:spcAft>
                <a:spcPts val="0"/>
              </a:spcAft>
              <a:buSzPts val="6900"/>
              <a:buChar char="○"/>
              <a:defRPr sz="6899"/>
            </a:lvl8pPr>
            <a:lvl9pPr marL="4114800" lvl="8" indent="-666748">
              <a:spcBef>
                <a:spcPts val="0"/>
              </a:spcBef>
              <a:spcAft>
                <a:spcPts val="0"/>
              </a:spcAft>
              <a:buSzPts val="6900"/>
              <a:buChar char="■"/>
              <a:defRPr sz="6899"/>
            </a:lvl9pPr>
          </a:lstStyle>
          <a:p>
            <a:endParaRPr/>
          </a:p>
        </p:txBody>
      </p:sp>
      <p:sp>
        <p:nvSpPr>
          <p:cNvPr id="19" name="Google Shape;19;p4"/>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104449" y="3426264"/>
            <a:ext cx="30191100" cy="4409100"/>
          </a:xfrm>
          <a:prstGeom prst="rect">
            <a:avLst/>
          </a:prstGeom>
        </p:spPr>
        <p:txBody>
          <a:bodyPr spcFirstLastPara="1" wrap="square" lIns="450600" tIns="450600" rIns="450600" bIns="450600" anchor="t" anchorCtr="0">
            <a:normAutofit/>
          </a:bodyPr>
          <a:lstStyle>
            <a:lvl1pPr lvl="0">
              <a:spcBef>
                <a:spcPts val="0"/>
              </a:spcBef>
              <a:spcAft>
                <a:spcPts val="0"/>
              </a:spcAft>
              <a:buSzPts val="13800"/>
              <a:buNone/>
              <a:defRPr sz="13799"/>
            </a:lvl1pPr>
            <a:lvl2pPr lvl="1">
              <a:spcBef>
                <a:spcPts val="0"/>
              </a:spcBef>
              <a:spcAft>
                <a:spcPts val="0"/>
              </a:spcAft>
              <a:buSzPts val="13800"/>
              <a:buNone/>
              <a:defRPr sz="13799"/>
            </a:lvl2pPr>
            <a:lvl3pPr lvl="2">
              <a:spcBef>
                <a:spcPts val="0"/>
              </a:spcBef>
              <a:spcAft>
                <a:spcPts val="0"/>
              </a:spcAft>
              <a:buSzPts val="13800"/>
              <a:buNone/>
              <a:defRPr sz="13799"/>
            </a:lvl3pPr>
            <a:lvl4pPr lvl="3">
              <a:spcBef>
                <a:spcPts val="0"/>
              </a:spcBef>
              <a:spcAft>
                <a:spcPts val="0"/>
              </a:spcAft>
              <a:buSzPts val="13800"/>
              <a:buNone/>
              <a:defRPr sz="13799"/>
            </a:lvl4pPr>
            <a:lvl5pPr lvl="4">
              <a:spcBef>
                <a:spcPts val="0"/>
              </a:spcBef>
              <a:spcAft>
                <a:spcPts val="0"/>
              </a:spcAft>
              <a:buSzPts val="13800"/>
              <a:buNone/>
              <a:defRPr sz="13799"/>
            </a:lvl5pPr>
            <a:lvl6pPr lvl="5">
              <a:spcBef>
                <a:spcPts val="0"/>
              </a:spcBef>
              <a:spcAft>
                <a:spcPts val="0"/>
              </a:spcAft>
              <a:buSzPts val="13800"/>
              <a:buNone/>
              <a:defRPr sz="13799"/>
            </a:lvl6pPr>
            <a:lvl7pPr lvl="6">
              <a:spcBef>
                <a:spcPts val="0"/>
              </a:spcBef>
              <a:spcAft>
                <a:spcPts val="0"/>
              </a:spcAft>
              <a:buSzPts val="13800"/>
              <a:buNone/>
              <a:defRPr sz="13799"/>
            </a:lvl7pPr>
            <a:lvl8pPr lvl="7">
              <a:spcBef>
                <a:spcPts val="0"/>
              </a:spcBef>
              <a:spcAft>
                <a:spcPts val="0"/>
              </a:spcAft>
              <a:buSzPts val="13800"/>
              <a:buNone/>
              <a:defRPr sz="13799"/>
            </a:lvl8pPr>
            <a:lvl9pPr lvl="8">
              <a:spcBef>
                <a:spcPts val="0"/>
              </a:spcBef>
              <a:spcAft>
                <a:spcPts val="0"/>
              </a:spcAft>
              <a:buSzPts val="13800"/>
              <a:buNone/>
              <a:defRPr sz="13799"/>
            </a:lvl9pPr>
          </a:lstStyle>
          <a:p>
            <a:endParaRPr/>
          </a:p>
        </p:txBody>
      </p:sp>
      <p:sp>
        <p:nvSpPr>
          <p:cNvPr id="22" name="Google Shape;22;p5"/>
          <p:cNvSpPr txBox="1">
            <a:spLocks noGrp="1"/>
          </p:cNvSpPr>
          <p:nvPr>
            <p:ph type="body" idx="1"/>
          </p:nvPr>
        </p:nvSpPr>
        <p:spPr>
          <a:xfrm>
            <a:off x="1104449" y="8872948"/>
            <a:ext cx="14172900" cy="26303100"/>
          </a:xfrm>
          <a:prstGeom prst="rect">
            <a:avLst/>
          </a:prstGeom>
        </p:spPr>
        <p:txBody>
          <a:bodyPr spcFirstLastPara="1" wrap="square" lIns="450600" tIns="450600" rIns="450600" bIns="450600" anchor="t" anchorCtr="0">
            <a:normAutofit/>
          </a:bodyPr>
          <a:lstStyle>
            <a:lvl1pPr marL="457200" lvl="0" indent="-666748">
              <a:spcBef>
                <a:spcPts val="0"/>
              </a:spcBef>
              <a:spcAft>
                <a:spcPts val="0"/>
              </a:spcAft>
              <a:buSzPts val="6900"/>
              <a:buChar char="●"/>
              <a:defRPr sz="6899"/>
            </a:lvl1pPr>
            <a:lvl2pPr marL="914400" lvl="1" indent="-604155">
              <a:spcBef>
                <a:spcPts val="0"/>
              </a:spcBef>
              <a:spcAft>
                <a:spcPts val="0"/>
              </a:spcAft>
              <a:buSzPts val="5914"/>
              <a:buChar char="○"/>
              <a:defRPr sz="5914"/>
            </a:lvl2pPr>
            <a:lvl3pPr marL="1371600" lvl="2" indent="-604155">
              <a:spcBef>
                <a:spcPts val="0"/>
              </a:spcBef>
              <a:spcAft>
                <a:spcPts val="0"/>
              </a:spcAft>
              <a:buSzPts val="5914"/>
              <a:buChar char="■"/>
              <a:defRPr sz="5914"/>
            </a:lvl3pPr>
            <a:lvl4pPr marL="1828800" lvl="3" indent="-604155">
              <a:spcBef>
                <a:spcPts val="0"/>
              </a:spcBef>
              <a:spcAft>
                <a:spcPts val="0"/>
              </a:spcAft>
              <a:buSzPts val="5914"/>
              <a:buChar char="●"/>
              <a:defRPr sz="5914"/>
            </a:lvl4pPr>
            <a:lvl5pPr marL="2286000" lvl="4" indent="-604155">
              <a:spcBef>
                <a:spcPts val="0"/>
              </a:spcBef>
              <a:spcAft>
                <a:spcPts val="0"/>
              </a:spcAft>
              <a:buSzPts val="5914"/>
              <a:buChar char="○"/>
              <a:defRPr sz="5914"/>
            </a:lvl5pPr>
            <a:lvl6pPr marL="2743200" lvl="5" indent="-604155">
              <a:spcBef>
                <a:spcPts val="0"/>
              </a:spcBef>
              <a:spcAft>
                <a:spcPts val="0"/>
              </a:spcAft>
              <a:buSzPts val="5914"/>
              <a:buChar char="■"/>
              <a:defRPr sz="5914"/>
            </a:lvl6pPr>
            <a:lvl7pPr marL="3200400" lvl="6" indent="-604155">
              <a:spcBef>
                <a:spcPts val="0"/>
              </a:spcBef>
              <a:spcAft>
                <a:spcPts val="0"/>
              </a:spcAft>
              <a:buSzPts val="5914"/>
              <a:buChar char="●"/>
              <a:defRPr sz="5914"/>
            </a:lvl7pPr>
            <a:lvl8pPr marL="3657600" lvl="7" indent="-604155">
              <a:spcBef>
                <a:spcPts val="0"/>
              </a:spcBef>
              <a:spcAft>
                <a:spcPts val="0"/>
              </a:spcAft>
              <a:buSzPts val="5914"/>
              <a:buChar char="○"/>
              <a:defRPr sz="5914"/>
            </a:lvl8pPr>
            <a:lvl9pPr marL="4114800" lvl="8" indent="-604155">
              <a:spcBef>
                <a:spcPts val="0"/>
              </a:spcBef>
              <a:spcAft>
                <a:spcPts val="0"/>
              </a:spcAft>
              <a:buSzPts val="5914"/>
              <a:buChar char="■"/>
              <a:defRPr sz="5914"/>
            </a:lvl9pPr>
          </a:lstStyle>
          <a:p>
            <a:endParaRPr/>
          </a:p>
        </p:txBody>
      </p:sp>
      <p:sp>
        <p:nvSpPr>
          <p:cNvPr id="23" name="Google Shape;23;p5"/>
          <p:cNvSpPr txBox="1">
            <a:spLocks noGrp="1"/>
          </p:cNvSpPr>
          <p:nvPr>
            <p:ph type="body" idx="2"/>
          </p:nvPr>
        </p:nvSpPr>
        <p:spPr>
          <a:xfrm>
            <a:off x="17122677" y="8872948"/>
            <a:ext cx="14172900" cy="26303100"/>
          </a:xfrm>
          <a:prstGeom prst="rect">
            <a:avLst/>
          </a:prstGeom>
        </p:spPr>
        <p:txBody>
          <a:bodyPr spcFirstLastPara="1" wrap="square" lIns="450600" tIns="450600" rIns="450600" bIns="450600" anchor="t" anchorCtr="0">
            <a:normAutofit/>
          </a:bodyPr>
          <a:lstStyle>
            <a:lvl1pPr marL="457200" lvl="0" indent="-666748">
              <a:spcBef>
                <a:spcPts val="0"/>
              </a:spcBef>
              <a:spcAft>
                <a:spcPts val="0"/>
              </a:spcAft>
              <a:buSzPts val="6900"/>
              <a:buChar char="●"/>
              <a:defRPr sz="6899"/>
            </a:lvl1pPr>
            <a:lvl2pPr marL="914400" lvl="1" indent="-604155">
              <a:spcBef>
                <a:spcPts val="0"/>
              </a:spcBef>
              <a:spcAft>
                <a:spcPts val="0"/>
              </a:spcAft>
              <a:buSzPts val="5914"/>
              <a:buChar char="○"/>
              <a:defRPr sz="5914"/>
            </a:lvl2pPr>
            <a:lvl3pPr marL="1371600" lvl="2" indent="-604155">
              <a:spcBef>
                <a:spcPts val="0"/>
              </a:spcBef>
              <a:spcAft>
                <a:spcPts val="0"/>
              </a:spcAft>
              <a:buSzPts val="5914"/>
              <a:buChar char="■"/>
              <a:defRPr sz="5914"/>
            </a:lvl3pPr>
            <a:lvl4pPr marL="1828800" lvl="3" indent="-604155">
              <a:spcBef>
                <a:spcPts val="0"/>
              </a:spcBef>
              <a:spcAft>
                <a:spcPts val="0"/>
              </a:spcAft>
              <a:buSzPts val="5914"/>
              <a:buChar char="●"/>
              <a:defRPr sz="5914"/>
            </a:lvl4pPr>
            <a:lvl5pPr marL="2286000" lvl="4" indent="-604155">
              <a:spcBef>
                <a:spcPts val="0"/>
              </a:spcBef>
              <a:spcAft>
                <a:spcPts val="0"/>
              </a:spcAft>
              <a:buSzPts val="5914"/>
              <a:buChar char="○"/>
              <a:defRPr sz="5914"/>
            </a:lvl5pPr>
            <a:lvl6pPr marL="2743200" lvl="5" indent="-604155">
              <a:spcBef>
                <a:spcPts val="0"/>
              </a:spcBef>
              <a:spcAft>
                <a:spcPts val="0"/>
              </a:spcAft>
              <a:buSzPts val="5914"/>
              <a:buChar char="■"/>
              <a:defRPr sz="5914"/>
            </a:lvl6pPr>
            <a:lvl7pPr marL="3200400" lvl="6" indent="-604155">
              <a:spcBef>
                <a:spcPts val="0"/>
              </a:spcBef>
              <a:spcAft>
                <a:spcPts val="0"/>
              </a:spcAft>
              <a:buSzPts val="5914"/>
              <a:buChar char="●"/>
              <a:defRPr sz="5914"/>
            </a:lvl7pPr>
            <a:lvl8pPr marL="3657600" lvl="7" indent="-604155">
              <a:spcBef>
                <a:spcPts val="0"/>
              </a:spcBef>
              <a:spcAft>
                <a:spcPts val="0"/>
              </a:spcAft>
              <a:buSzPts val="5914"/>
              <a:buChar char="○"/>
              <a:defRPr sz="5914"/>
            </a:lvl8pPr>
            <a:lvl9pPr marL="4114800" lvl="8" indent="-604155">
              <a:spcBef>
                <a:spcPts val="0"/>
              </a:spcBef>
              <a:spcAft>
                <a:spcPts val="0"/>
              </a:spcAft>
              <a:buSzPts val="5914"/>
              <a:buChar char="■"/>
              <a:defRPr sz="5914"/>
            </a:lvl9pPr>
          </a:lstStyle>
          <a:p>
            <a:endParaRPr/>
          </a:p>
        </p:txBody>
      </p:sp>
      <p:sp>
        <p:nvSpPr>
          <p:cNvPr id="24" name="Google Shape;24;p5"/>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104449" y="3426264"/>
            <a:ext cx="30191100" cy="4409100"/>
          </a:xfrm>
          <a:prstGeom prst="rect">
            <a:avLst/>
          </a:prstGeom>
        </p:spPr>
        <p:txBody>
          <a:bodyPr spcFirstLastPara="1" wrap="square" lIns="450600" tIns="450600" rIns="450600" bIns="450600" anchor="t" anchorCtr="0">
            <a:normAutofit/>
          </a:bodyPr>
          <a:lstStyle>
            <a:lvl1pPr lvl="0">
              <a:spcBef>
                <a:spcPts val="0"/>
              </a:spcBef>
              <a:spcAft>
                <a:spcPts val="0"/>
              </a:spcAft>
              <a:buSzPts val="13800"/>
              <a:buNone/>
              <a:defRPr sz="13799"/>
            </a:lvl1pPr>
            <a:lvl2pPr lvl="1">
              <a:spcBef>
                <a:spcPts val="0"/>
              </a:spcBef>
              <a:spcAft>
                <a:spcPts val="0"/>
              </a:spcAft>
              <a:buSzPts val="13800"/>
              <a:buNone/>
              <a:defRPr sz="13799"/>
            </a:lvl2pPr>
            <a:lvl3pPr lvl="2">
              <a:spcBef>
                <a:spcPts val="0"/>
              </a:spcBef>
              <a:spcAft>
                <a:spcPts val="0"/>
              </a:spcAft>
              <a:buSzPts val="13800"/>
              <a:buNone/>
              <a:defRPr sz="13799"/>
            </a:lvl3pPr>
            <a:lvl4pPr lvl="3">
              <a:spcBef>
                <a:spcPts val="0"/>
              </a:spcBef>
              <a:spcAft>
                <a:spcPts val="0"/>
              </a:spcAft>
              <a:buSzPts val="13800"/>
              <a:buNone/>
              <a:defRPr sz="13799"/>
            </a:lvl4pPr>
            <a:lvl5pPr lvl="4">
              <a:spcBef>
                <a:spcPts val="0"/>
              </a:spcBef>
              <a:spcAft>
                <a:spcPts val="0"/>
              </a:spcAft>
              <a:buSzPts val="13800"/>
              <a:buNone/>
              <a:defRPr sz="13799"/>
            </a:lvl5pPr>
            <a:lvl6pPr lvl="5">
              <a:spcBef>
                <a:spcPts val="0"/>
              </a:spcBef>
              <a:spcAft>
                <a:spcPts val="0"/>
              </a:spcAft>
              <a:buSzPts val="13800"/>
              <a:buNone/>
              <a:defRPr sz="13799"/>
            </a:lvl6pPr>
            <a:lvl7pPr lvl="6">
              <a:spcBef>
                <a:spcPts val="0"/>
              </a:spcBef>
              <a:spcAft>
                <a:spcPts val="0"/>
              </a:spcAft>
              <a:buSzPts val="13800"/>
              <a:buNone/>
              <a:defRPr sz="13799"/>
            </a:lvl7pPr>
            <a:lvl8pPr lvl="7">
              <a:spcBef>
                <a:spcPts val="0"/>
              </a:spcBef>
              <a:spcAft>
                <a:spcPts val="0"/>
              </a:spcAft>
              <a:buSzPts val="13800"/>
              <a:buNone/>
              <a:defRPr sz="13799"/>
            </a:lvl8pPr>
            <a:lvl9pPr lvl="8">
              <a:spcBef>
                <a:spcPts val="0"/>
              </a:spcBef>
              <a:spcAft>
                <a:spcPts val="0"/>
              </a:spcAft>
              <a:buSzPts val="13800"/>
              <a:buNone/>
              <a:defRPr sz="13799"/>
            </a:lvl9pPr>
          </a:lstStyle>
          <a:p>
            <a:endParaRPr/>
          </a:p>
        </p:txBody>
      </p:sp>
      <p:sp>
        <p:nvSpPr>
          <p:cNvPr id="27" name="Google Shape;27;p6"/>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104449" y="4277585"/>
            <a:ext cx="9949500" cy="5818200"/>
          </a:xfrm>
          <a:prstGeom prst="rect">
            <a:avLst/>
          </a:prstGeom>
        </p:spPr>
        <p:txBody>
          <a:bodyPr spcFirstLastPara="1" wrap="square" lIns="450600" tIns="450600" rIns="450600" bIns="450600" anchor="b" anchorCtr="0">
            <a:normAutofit/>
          </a:bodyPr>
          <a:lstStyle>
            <a:lvl1pPr lvl="0">
              <a:spcBef>
                <a:spcPts val="0"/>
              </a:spcBef>
              <a:spcAft>
                <a:spcPts val="0"/>
              </a:spcAft>
              <a:buSzPts val="11829"/>
              <a:buNone/>
              <a:defRPr sz="11828"/>
            </a:lvl1pPr>
            <a:lvl2pPr lvl="1">
              <a:spcBef>
                <a:spcPts val="0"/>
              </a:spcBef>
              <a:spcAft>
                <a:spcPts val="0"/>
              </a:spcAft>
              <a:buSzPts val="11829"/>
              <a:buNone/>
              <a:defRPr sz="11828"/>
            </a:lvl2pPr>
            <a:lvl3pPr lvl="2">
              <a:spcBef>
                <a:spcPts val="0"/>
              </a:spcBef>
              <a:spcAft>
                <a:spcPts val="0"/>
              </a:spcAft>
              <a:buSzPts val="11829"/>
              <a:buNone/>
              <a:defRPr sz="11828"/>
            </a:lvl3pPr>
            <a:lvl4pPr lvl="3">
              <a:spcBef>
                <a:spcPts val="0"/>
              </a:spcBef>
              <a:spcAft>
                <a:spcPts val="0"/>
              </a:spcAft>
              <a:buSzPts val="11829"/>
              <a:buNone/>
              <a:defRPr sz="11828"/>
            </a:lvl4pPr>
            <a:lvl5pPr lvl="4">
              <a:spcBef>
                <a:spcPts val="0"/>
              </a:spcBef>
              <a:spcAft>
                <a:spcPts val="0"/>
              </a:spcAft>
              <a:buSzPts val="11829"/>
              <a:buNone/>
              <a:defRPr sz="11828"/>
            </a:lvl5pPr>
            <a:lvl6pPr lvl="5">
              <a:spcBef>
                <a:spcPts val="0"/>
              </a:spcBef>
              <a:spcAft>
                <a:spcPts val="0"/>
              </a:spcAft>
              <a:buSzPts val="11829"/>
              <a:buNone/>
              <a:defRPr sz="11828"/>
            </a:lvl6pPr>
            <a:lvl7pPr lvl="6">
              <a:spcBef>
                <a:spcPts val="0"/>
              </a:spcBef>
              <a:spcAft>
                <a:spcPts val="0"/>
              </a:spcAft>
              <a:buSzPts val="11829"/>
              <a:buNone/>
              <a:defRPr sz="11828"/>
            </a:lvl7pPr>
            <a:lvl8pPr lvl="7">
              <a:spcBef>
                <a:spcPts val="0"/>
              </a:spcBef>
              <a:spcAft>
                <a:spcPts val="0"/>
              </a:spcAft>
              <a:buSzPts val="11829"/>
              <a:buNone/>
              <a:defRPr sz="11828"/>
            </a:lvl8pPr>
            <a:lvl9pPr lvl="8">
              <a:spcBef>
                <a:spcPts val="0"/>
              </a:spcBef>
              <a:spcAft>
                <a:spcPts val="0"/>
              </a:spcAft>
              <a:buSzPts val="11829"/>
              <a:buNone/>
              <a:defRPr sz="11828"/>
            </a:lvl9pPr>
          </a:lstStyle>
          <a:p>
            <a:endParaRPr/>
          </a:p>
        </p:txBody>
      </p:sp>
      <p:sp>
        <p:nvSpPr>
          <p:cNvPr id="30" name="Google Shape;30;p7"/>
          <p:cNvSpPr txBox="1">
            <a:spLocks noGrp="1"/>
          </p:cNvSpPr>
          <p:nvPr>
            <p:ph type="body" idx="1"/>
          </p:nvPr>
        </p:nvSpPr>
        <p:spPr>
          <a:xfrm>
            <a:off x="1104449" y="10698583"/>
            <a:ext cx="9949500" cy="24478200"/>
          </a:xfrm>
          <a:prstGeom prst="rect">
            <a:avLst/>
          </a:prstGeom>
        </p:spPr>
        <p:txBody>
          <a:bodyPr spcFirstLastPara="1" wrap="square" lIns="450600" tIns="450600" rIns="450600" bIns="450600" anchor="t" anchorCtr="0">
            <a:normAutofit/>
          </a:bodyPr>
          <a:lstStyle>
            <a:lvl1pPr marL="457200" lvl="0" indent="-604155">
              <a:spcBef>
                <a:spcPts val="0"/>
              </a:spcBef>
              <a:spcAft>
                <a:spcPts val="0"/>
              </a:spcAft>
              <a:buSzPts val="5914"/>
              <a:buChar char="●"/>
              <a:defRPr sz="5914"/>
            </a:lvl1pPr>
            <a:lvl2pPr marL="914400" lvl="1" indent="-604155">
              <a:spcBef>
                <a:spcPts val="0"/>
              </a:spcBef>
              <a:spcAft>
                <a:spcPts val="0"/>
              </a:spcAft>
              <a:buSzPts val="5914"/>
              <a:buChar char="○"/>
              <a:defRPr sz="5914"/>
            </a:lvl2pPr>
            <a:lvl3pPr marL="1371600" lvl="2" indent="-604155">
              <a:spcBef>
                <a:spcPts val="0"/>
              </a:spcBef>
              <a:spcAft>
                <a:spcPts val="0"/>
              </a:spcAft>
              <a:buSzPts val="5914"/>
              <a:buChar char="■"/>
              <a:defRPr sz="5914"/>
            </a:lvl3pPr>
            <a:lvl4pPr marL="1828800" lvl="3" indent="-604155">
              <a:spcBef>
                <a:spcPts val="0"/>
              </a:spcBef>
              <a:spcAft>
                <a:spcPts val="0"/>
              </a:spcAft>
              <a:buSzPts val="5914"/>
              <a:buChar char="●"/>
              <a:defRPr sz="5914"/>
            </a:lvl4pPr>
            <a:lvl5pPr marL="2286000" lvl="4" indent="-604155">
              <a:spcBef>
                <a:spcPts val="0"/>
              </a:spcBef>
              <a:spcAft>
                <a:spcPts val="0"/>
              </a:spcAft>
              <a:buSzPts val="5914"/>
              <a:buChar char="○"/>
              <a:defRPr sz="5914"/>
            </a:lvl5pPr>
            <a:lvl6pPr marL="2743200" lvl="5" indent="-604155">
              <a:spcBef>
                <a:spcPts val="0"/>
              </a:spcBef>
              <a:spcAft>
                <a:spcPts val="0"/>
              </a:spcAft>
              <a:buSzPts val="5914"/>
              <a:buChar char="■"/>
              <a:defRPr sz="5914"/>
            </a:lvl6pPr>
            <a:lvl7pPr marL="3200400" lvl="6" indent="-604155">
              <a:spcBef>
                <a:spcPts val="0"/>
              </a:spcBef>
              <a:spcAft>
                <a:spcPts val="0"/>
              </a:spcAft>
              <a:buSzPts val="5914"/>
              <a:buChar char="●"/>
              <a:defRPr sz="5914"/>
            </a:lvl7pPr>
            <a:lvl8pPr marL="3657600" lvl="7" indent="-604155">
              <a:spcBef>
                <a:spcPts val="0"/>
              </a:spcBef>
              <a:spcAft>
                <a:spcPts val="0"/>
              </a:spcAft>
              <a:buSzPts val="5914"/>
              <a:buChar char="○"/>
              <a:defRPr sz="5914"/>
            </a:lvl8pPr>
            <a:lvl9pPr marL="4114800" lvl="8" indent="-604155">
              <a:spcBef>
                <a:spcPts val="0"/>
              </a:spcBef>
              <a:spcAft>
                <a:spcPts val="0"/>
              </a:spcAft>
              <a:buSzPts val="5914"/>
              <a:buChar char="■"/>
              <a:defRPr sz="5914"/>
            </a:lvl9pPr>
          </a:lstStyle>
          <a:p>
            <a:endParaRPr/>
          </a:p>
        </p:txBody>
      </p:sp>
      <p:sp>
        <p:nvSpPr>
          <p:cNvPr id="31" name="Google Shape;31;p7"/>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737106" y="3465722"/>
            <a:ext cx="22563000" cy="31495200"/>
          </a:xfrm>
          <a:prstGeom prst="rect">
            <a:avLst/>
          </a:prstGeom>
        </p:spPr>
        <p:txBody>
          <a:bodyPr spcFirstLastPara="1" wrap="square" lIns="450600" tIns="450600" rIns="450600" bIns="450600" anchor="ctr" anchorCtr="0">
            <a:normAutofit/>
          </a:bodyPr>
          <a:lstStyle>
            <a:lvl1pPr lvl="0">
              <a:spcBef>
                <a:spcPts val="0"/>
              </a:spcBef>
              <a:spcAft>
                <a:spcPts val="0"/>
              </a:spcAft>
              <a:buSzPts val="23657"/>
              <a:buNone/>
              <a:defRPr sz="23657"/>
            </a:lvl1pPr>
            <a:lvl2pPr lvl="1">
              <a:spcBef>
                <a:spcPts val="0"/>
              </a:spcBef>
              <a:spcAft>
                <a:spcPts val="0"/>
              </a:spcAft>
              <a:buSzPts val="23657"/>
              <a:buNone/>
              <a:defRPr sz="23657"/>
            </a:lvl2pPr>
            <a:lvl3pPr lvl="2">
              <a:spcBef>
                <a:spcPts val="0"/>
              </a:spcBef>
              <a:spcAft>
                <a:spcPts val="0"/>
              </a:spcAft>
              <a:buSzPts val="23657"/>
              <a:buNone/>
              <a:defRPr sz="23657"/>
            </a:lvl3pPr>
            <a:lvl4pPr lvl="3">
              <a:spcBef>
                <a:spcPts val="0"/>
              </a:spcBef>
              <a:spcAft>
                <a:spcPts val="0"/>
              </a:spcAft>
              <a:buSzPts val="23657"/>
              <a:buNone/>
              <a:defRPr sz="23657"/>
            </a:lvl4pPr>
            <a:lvl5pPr lvl="4">
              <a:spcBef>
                <a:spcPts val="0"/>
              </a:spcBef>
              <a:spcAft>
                <a:spcPts val="0"/>
              </a:spcAft>
              <a:buSzPts val="23657"/>
              <a:buNone/>
              <a:defRPr sz="23657"/>
            </a:lvl5pPr>
            <a:lvl6pPr lvl="5">
              <a:spcBef>
                <a:spcPts val="0"/>
              </a:spcBef>
              <a:spcAft>
                <a:spcPts val="0"/>
              </a:spcAft>
              <a:buSzPts val="23657"/>
              <a:buNone/>
              <a:defRPr sz="23657"/>
            </a:lvl6pPr>
            <a:lvl7pPr lvl="6">
              <a:spcBef>
                <a:spcPts val="0"/>
              </a:spcBef>
              <a:spcAft>
                <a:spcPts val="0"/>
              </a:spcAft>
              <a:buSzPts val="23657"/>
              <a:buNone/>
              <a:defRPr sz="23657"/>
            </a:lvl7pPr>
            <a:lvl8pPr lvl="7">
              <a:spcBef>
                <a:spcPts val="0"/>
              </a:spcBef>
              <a:spcAft>
                <a:spcPts val="0"/>
              </a:spcAft>
              <a:buSzPts val="23657"/>
              <a:buNone/>
              <a:defRPr sz="23657"/>
            </a:lvl8pPr>
            <a:lvl9pPr lvl="8">
              <a:spcBef>
                <a:spcPts val="0"/>
              </a:spcBef>
              <a:spcAft>
                <a:spcPts val="0"/>
              </a:spcAft>
              <a:buSzPts val="23657"/>
              <a:buNone/>
              <a:defRPr sz="23657"/>
            </a:lvl9pPr>
          </a:lstStyle>
          <a:p>
            <a:endParaRPr/>
          </a:p>
        </p:txBody>
      </p:sp>
      <p:sp>
        <p:nvSpPr>
          <p:cNvPr id="34" name="Google Shape;34;p8"/>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6200000" y="-962"/>
            <a:ext cx="16200000" cy="39600000"/>
          </a:xfrm>
          <a:prstGeom prst="rect">
            <a:avLst/>
          </a:prstGeom>
          <a:solidFill>
            <a:schemeClr val="lt2"/>
          </a:solidFill>
          <a:ln>
            <a:noFill/>
          </a:ln>
        </p:spPr>
        <p:txBody>
          <a:bodyPr spcFirstLastPara="1" wrap="square" lIns="450600" tIns="450600" rIns="450600" bIns="45060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940748" y="9494261"/>
            <a:ext cx="14333400" cy="11412300"/>
          </a:xfrm>
          <a:prstGeom prst="rect">
            <a:avLst/>
          </a:prstGeom>
        </p:spPr>
        <p:txBody>
          <a:bodyPr spcFirstLastPara="1" wrap="square" lIns="450600" tIns="450600" rIns="450600" bIns="450600" anchor="b" anchorCtr="0">
            <a:normAutofit/>
          </a:bodyPr>
          <a:lstStyle>
            <a:lvl1pPr lvl="0" algn="ctr">
              <a:spcBef>
                <a:spcPts val="0"/>
              </a:spcBef>
              <a:spcAft>
                <a:spcPts val="0"/>
              </a:spcAft>
              <a:buSzPts val="20700"/>
              <a:buNone/>
              <a:defRPr sz="20699"/>
            </a:lvl1pPr>
            <a:lvl2pPr lvl="1" algn="ctr">
              <a:spcBef>
                <a:spcPts val="0"/>
              </a:spcBef>
              <a:spcAft>
                <a:spcPts val="0"/>
              </a:spcAft>
              <a:buSzPts val="20700"/>
              <a:buNone/>
              <a:defRPr sz="20699"/>
            </a:lvl2pPr>
            <a:lvl3pPr lvl="2" algn="ctr">
              <a:spcBef>
                <a:spcPts val="0"/>
              </a:spcBef>
              <a:spcAft>
                <a:spcPts val="0"/>
              </a:spcAft>
              <a:buSzPts val="20700"/>
              <a:buNone/>
              <a:defRPr sz="20699"/>
            </a:lvl3pPr>
            <a:lvl4pPr lvl="3" algn="ctr">
              <a:spcBef>
                <a:spcPts val="0"/>
              </a:spcBef>
              <a:spcAft>
                <a:spcPts val="0"/>
              </a:spcAft>
              <a:buSzPts val="20700"/>
              <a:buNone/>
              <a:defRPr sz="20699"/>
            </a:lvl4pPr>
            <a:lvl5pPr lvl="4" algn="ctr">
              <a:spcBef>
                <a:spcPts val="0"/>
              </a:spcBef>
              <a:spcAft>
                <a:spcPts val="0"/>
              </a:spcAft>
              <a:buSzPts val="20700"/>
              <a:buNone/>
              <a:defRPr sz="20699"/>
            </a:lvl5pPr>
            <a:lvl6pPr lvl="5" algn="ctr">
              <a:spcBef>
                <a:spcPts val="0"/>
              </a:spcBef>
              <a:spcAft>
                <a:spcPts val="0"/>
              </a:spcAft>
              <a:buSzPts val="20700"/>
              <a:buNone/>
              <a:defRPr sz="20699"/>
            </a:lvl6pPr>
            <a:lvl7pPr lvl="6" algn="ctr">
              <a:spcBef>
                <a:spcPts val="0"/>
              </a:spcBef>
              <a:spcAft>
                <a:spcPts val="0"/>
              </a:spcAft>
              <a:buSzPts val="20700"/>
              <a:buNone/>
              <a:defRPr sz="20699"/>
            </a:lvl7pPr>
            <a:lvl8pPr lvl="7" algn="ctr">
              <a:spcBef>
                <a:spcPts val="0"/>
              </a:spcBef>
              <a:spcAft>
                <a:spcPts val="0"/>
              </a:spcAft>
              <a:buSzPts val="20700"/>
              <a:buNone/>
              <a:defRPr sz="20699"/>
            </a:lvl8pPr>
            <a:lvl9pPr lvl="8" algn="ctr">
              <a:spcBef>
                <a:spcPts val="0"/>
              </a:spcBef>
              <a:spcAft>
                <a:spcPts val="0"/>
              </a:spcAft>
              <a:buSzPts val="20700"/>
              <a:buNone/>
              <a:defRPr sz="20699"/>
            </a:lvl9pPr>
          </a:lstStyle>
          <a:p>
            <a:endParaRPr/>
          </a:p>
        </p:txBody>
      </p:sp>
      <p:sp>
        <p:nvSpPr>
          <p:cNvPr id="38" name="Google Shape;38;p9"/>
          <p:cNvSpPr txBox="1">
            <a:spLocks noGrp="1"/>
          </p:cNvSpPr>
          <p:nvPr>
            <p:ph type="subTitle" idx="1"/>
          </p:nvPr>
        </p:nvSpPr>
        <p:spPr>
          <a:xfrm>
            <a:off x="940748" y="21580980"/>
            <a:ext cx="14333400" cy="9509100"/>
          </a:xfrm>
          <a:prstGeom prst="rect">
            <a:avLst/>
          </a:prstGeom>
        </p:spPr>
        <p:txBody>
          <a:bodyPr spcFirstLastPara="1" wrap="square" lIns="450600" tIns="450600" rIns="450600" bIns="450600" anchor="t" anchorCtr="0">
            <a:normAutofit/>
          </a:bodyPr>
          <a:lstStyle>
            <a:lvl1pPr lvl="0" algn="ctr">
              <a:lnSpc>
                <a:spcPct val="100000"/>
              </a:lnSpc>
              <a:spcBef>
                <a:spcPts val="0"/>
              </a:spcBef>
              <a:spcAft>
                <a:spcPts val="0"/>
              </a:spcAft>
              <a:buSzPts val="10350"/>
              <a:buNone/>
              <a:defRPr sz="10349"/>
            </a:lvl1pPr>
            <a:lvl2pPr lvl="1" algn="ctr">
              <a:lnSpc>
                <a:spcPct val="100000"/>
              </a:lnSpc>
              <a:spcBef>
                <a:spcPts val="0"/>
              </a:spcBef>
              <a:spcAft>
                <a:spcPts val="0"/>
              </a:spcAft>
              <a:buSzPts val="10350"/>
              <a:buNone/>
              <a:defRPr sz="10349"/>
            </a:lvl2pPr>
            <a:lvl3pPr lvl="2" algn="ctr">
              <a:lnSpc>
                <a:spcPct val="100000"/>
              </a:lnSpc>
              <a:spcBef>
                <a:spcPts val="0"/>
              </a:spcBef>
              <a:spcAft>
                <a:spcPts val="0"/>
              </a:spcAft>
              <a:buSzPts val="10350"/>
              <a:buNone/>
              <a:defRPr sz="10349"/>
            </a:lvl3pPr>
            <a:lvl4pPr lvl="3" algn="ctr">
              <a:lnSpc>
                <a:spcPct val="100000"/>
              </a:lnSpc>
              <a:spcBef>
                <a:spcPts val="0"/>
              </a:spcBef>
              <a:spcAft>
                <a:spcPts val="0"/>
              </a:spcAft>
              <a:buSzPts val="10350"/>
              <a:buNone/>
              <a:defRPr sz="10349"/>
            </a:lvl4pPr>
            <a:lvl5pPr lvl="4" algn="ctr">
              <a:lnSpc>
                <a:spcPct val="100000"/>
              </a:lnSpc>
              <a:spcBef>
                <a:spcPts val="0"/>
              </a:spcBef>
              <a:spcAft>
                <a:spcPts val="0"/>
              </a:spcAft>
              <a:buSzPts val="10350"/>
              <a:buNone/>
              <a:defRPr sz="10349"/>
            </a:lvl5pPr>
            <a:lvl6pPr lvl="5" algn="ctr">
              <a:lnSpc>
                <a:spcPct val="100000"/>
              </a:lnSpc>
              <a:spcBef>
                <a:spcPts val="0"/>
              </a:spcBef>
              <a:spcAft>
                <a:spcPts val="0"/>
              </a:spcAft>
              <a:buSzPts val="10350"/>
              <a:buNone/>
              <a:defRPr sz="10349"/>
            </a:lvl6pPr>
            <a:lvl7pPr lvl="6" algn="ctr">
              <a:lnSpc>
                <a:spcPct val="100000"/>
              </a:lnSpc>
              <a:spcBef>
                <a:spcPts val="0"/>
              </a:spcBef>
              <a:spcAft>
                <a:spcPts val="0"/>
              </a:spcAft>
              <a:buSzPts val="10350"/>
              <a:buNone/>
              <a:defRPr sz="10349"/>
            </a:lvl7pPr>
            <a:lvl8pPr lvl="7" algn="ctr">
              <a:lnSpc>
                <a:spcPct val="100000"/>
              </a:lnSpc>
              <a:spcBef>
                <a:spcPts val="0"/>
              </a:spcBef>
              <a:spcAft>
                <a:spcPts val="0"/>
              </a:spcAft>
              <a:buSzPts val="10350"/>
              <a:buNone/>
              <a:defRPr sz="10349"/>
            </a:lvl8pPr>
            <a:lvl9pPr lvl="8" algn="ctr">
              <a:lnSpc>
                <a:spcPct val="100000"/>
              </a:lnSpc>
              <a:spcBef>
                <a:spcPts val="0"/>
              </a:spcBef>
              <a:spcAft>
                <a:spcPts val="0"/>
              </a:spcAft>
              <a:buSzPts val="10350"/>
              <a:buNone/>
              <a:defRPr sz="10349"/>
            </a:lvl9pPr>
          </a:lstStyle>
          <a:p>
            <a:endParaRPr/>
          </a:p>
        </p:txBody>
      </p:sp>
      <p:sp>
        <p:nvSpPr>
          <p:cNvPr id="39" name="Google Shape;39;p9"/>
          <p:cNvSpPr txBox="1">
            <a:spLocks noGrp="1"/>
          </p:cNvSpPr>
          <p:nvPr>
            <p:ph type="body" idx="2"/>
          </p:nvPr>
        </p:nvSpPr>
        <p:spPr>
          <a:xfrm>
            <a:off x="17502165" y="5574681"/>
            <a:ext cx="13595700" cy="28448700"/>
          </a:xfrm>
          <a:prstGeom prst="rect">
            <a:avLst/>
          </a:prstGeom>
        </p:spPr>
        <p:txBody>
          <a:bodyPr spcFirstLastPara="1" wrap="square" lIns="450600" tIns="450600" rIns="450600" bIns="450600" anchor="ctr" anchorCtr="0">
            <a:normAutofit/>
          </a:bodyPr>
          <a:lstStyle>
            <a:lvl1pPr marL="457200" lvl="0" indent="-791933">
              <a:spcBef>
                <a:spcPts val="0"/>
              </a:spcBef>
              <a:spcAft>
                <a:spcPts val="0"/>
              </a:spcAft>
              <a:buSzPts val="8871"/>
              <a:buChar char="●"/>
              <a:defRPr sz="8871"/>
            </a:lvl1pPr>
            <a:lvl2pPr marL="914400" lvl="1" indent="-666748">
              <a:spcBef>
                <a:spcPts val="0"/>
              </a:spcBef>
              <a:spcAft>
                <a:spcPts val="0"/>
              </a:spcAft>
              <a:buSzPts val="6900"/>
              <a:buChar char="○"/>
              <a:defRPr sz="6899"/>
            </a:lvl2pPr>
            <a:lvl3pPr marL="1371600" lvl="2" indent="-666748">
              <a:spcBef>
                <a:spcPts val="0"/>
              </a:spcBef>
              <a:spcAft>
                <a:spcPts val="0"/>
              </a:spcAft>
              <a:buSzPts val="6900"/>
              <a:buChar char="■"/>
              <a:defRPr sz="6899"/>
            </a:lvl3pPr>
            <a:lvl4pPr marL="1828800" lvl="3" indent="-666748">
              <a:spcBef>
                <a:spcPts val="0"/>
              </a:spcBef>
              <a:spcAft>
                <a:spcPts val="0"/>
              </a:spcAft>
              <a:buSzPts val="6900"/>
              <a:buChar char="●"/>
              <a:defRPr sz="6899"/>
            </a:lvl4pPr>
            <a:lvl5pPr marL="2286000" lvl="4" indent="-666748">
              <a:spcBef>
                <a:spcPts val="0"/>
              </a:spcBef>
              <a:spcAft>
                <a:spcPts val="0"/>
              </a:spcAft>
              <a:buSzPts val="6900"/>
              <a:buChar char="○"/>
              <a:defRPr sz="6899"/>
            </a:lvl5pPr>
            <a:lvl6pPr marL="2743200" lvl="5" indent="-666748">
              <a:spcBef>
                <a:spcPts val="0"/>
              </a:spcBef>
              <a:spcAft>
                <a:spcPts val="0"/>
              </a:spcAft>
              <a:buSzPts val="6900"/>
              <a:buChar char="■"/>
              <a:defRPr sz="6899"/>
            </a:lvl6pPr>
            <a:lvl7pPr marL="3200400" lvl="6" indent="-666748">
              <a:spcBef>
                <a:spcPts val="0"/>
              </a:spcBef>
              <a:spcAft>
                <a:spcPts val="0"/>
              </a:spcAft>
              <a:buSzPts val="6900"/>
              <a:buChar char="●"/>
              <a:defRPr sz="6899"/>
            </a:lvl7pPr>
            <a:lvl8pPr marL="3657600" lvl="7" indent="-666748">
              <a:spcBef>
                <a:spcPts val="0"/>
              </a:spcBef>
              <a:spcAft>
                <a:spcPts val="0"/>
              </a:spcAft>
              <a:buSzPts val="6900"/>
              <a:buChar char="○"/>
              <a:defRPr sz="6899"/>
            </a:lvl8pPr>
            <a:lvl9pPr marL="4114800" lvl="8" indent="-666748">
              <a:spcBef>
                <a:spcPts val="0"/>
              </a:spcBef>
              <a:spcAft>
                <a:spcPts val="0"/>
              </a:spcAft>
              <a:buSzPts val="6900"/>
              <a:buChar char="■"/>
              <a:defRPr sz="6899"/>
            </a:lvl9pPr>
          </a:lstStyle>
          <a:p>
            <a:endParaRPr/>
          </a:p>
        </p:txBody>
      </p:sp>
      <p:sp>
        <p:nvSpPr>
          <p:cNvPr id="40" name="Google Shape;40;p9"/>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104449" y="32571356"/>
            <a:ext cx="21255600" cy="4658700"/>
          </a:xfrm>
          <a:prstGeom prst="rect">
            <a:avLst/>
          </a:prstGeom>
        </p:spPr>
        <p:txBody>
          <a:bodyPr spcFirstLastPara="1" wrap="square" lIns="450600" tIns="450600" rIns="450600" bIns="450600" anchor="ctr" anchorCtr="0">
            <a:normAutofit/>
          </a:bodyPr>
          <a:lstStyle>
            <a:lvl1pPr marL="457200" lvl="0" indent="-228600">
              <a:lnSpc>
                <a:spcPct val="100000"/>
              </a:lnSpc>
              <a:spcBef>
                <a:spcPts val="0"/>
              </a:spcBef>
              <a:spcAft>
                <a:spcPts val="0"/>
              </a:spcAft>
              <a:buSzPts val="8871"/>
              <a:buNone/>
              <a:defRPr sz="8871"/>
            </a:lvl1pPr>
          </a:lstStyle>
          <a:p>
            <a:endParaRPr/>
          </a:p>
        </p:txBody>
      </p:sp>
      <p:sp>
        <p:nvSpPr>
          <p:cNvPr id="43" name="Google Shape;43;p10"/>
          <p:cNvSpPr txBox="1">
            <a:spLocks noGrp="1"/>
          </p:cNvSpPr>
          <p:nvPr>
            <p:ph type="sldNum" idx="12"/>
          </p:nvPr>
        </p:nvSpPr>
        <p:spPr>
          <a:xfrm>
            <a:off x="30020520" y="35902282"/>
            <a:ext cx="1944300" cy="3030300"/>
          </a:xfrm>
          <a:prstGeom prst="rect">
            <a:avLst/>
          </a:prstGeom>
        </p:spPr>
        <p:txBody>
          <a:bodyPr spcFirstLastPara="1" wrap="square" lIns="450600" tIns="450600" rIns="450600" bIns="450600" anchor="ctr" anchorCtr="0">
            <a:normAutofit/>
          </a:bodyPr>
          <a:lstStyle>
            <a:lvl1pPr lvl="0">
              <a:buNone/>
              <a:defRPr sz="4928"/>
            </a:lvl1pPr>
            <a:lvl2pPr lvl="1">
              <a:buNone/>
              <a:defRPr sz="4928"/>
            </a:lvl2pPr>
            <a:lvl3pPr lvl="2">
              <a:buNone/>
              <a:defRPr sz="4928"/>
            </a:lvl3pPr>
            <a:lvl4pPr lvl="3">
              <a:buNone/>
              <a:defRPr sz="4928"/>
            </a:lvl4pPr>
            <a:lvl5pPr lvl="4">
              <a:buNone/>
              <a:defRPr sz="4928"/>
            </a:lvl5pPr>
            <a:lvl6pPr lvl="5">
              <a:buNone/>
              <a:defRPr sz="4928"/>
            </a:lvl6pPr>
            <a:lvl7pPr lvl="6">
              <a:buNone/>
              <a:defRPr sz="4928"/>
            </a:lvl7pPr>
            <a:lvl8pPr lvl="7">
              <a:buNone/>
              <a:defRPr sz="4928"/>
            </a:lvl8pPr>
            <a:lvl9pPr lvl="8">
              <a:buNone/>
              <a:defRPr sz="4928"/>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04449" y="3426264"/>
            <a:ext cx="30191100" cy="4409100"/>
          </a:xfrm>
          <a:prstGeom prst="rect">
            <a:avLst/>
          </a:prstGeom>
          <a:noFill/>
          <a:ln>
            <a:noFill/>
          </a:ln>
        </p:spPr>
        <p:txBody>
          <a:bodyPr spcFirstLastPara="1" wrap="square" lIns="450600" tIns="450600" rIns="450600" bIns="450600" anchor="t" anchorCtr="0">
            <a:normAutofit/>
          </a:bodyPr>
          <a:lstStyle>
            <a:lvl1pPr lvl="0">
              <a:spcBef>
                <a:spcPts val="0"/>
              </a:spcBef>
              <a:spcAft>
                <a:spcPts val="0"/>
              </a:spcAft>
              <a:buClr>
                <a:schemeClr val="dk1"/>
              </a:buClr>
              <a:buSzPts val="13800"/>
              <a:buNone/>
              <a:defRPr sz="13799">
                <a:solidFill>
                  <a:schemeClr val="dk1"/>
                </a:solidFill>
              </a:defRPr>
            </a:lvl1pPr>
            <a:lvl2pPr lvl="1">
              <a:spcBef>
                <a:spcPts val="0"/>
              </a:spcBef>
              <a:spcAft>
                <a:spcPts val="0"/>
              </a:spcAft>
              <a:buClr>
                <a:schemeClr val="dk1"/>
              </a:buClr>
              <a:buSzPts val="13800"/>
              <a:buNone/>
              <a:defRPr sz="13799">
                <a:solidFill>
                  <a:schemeClr val="dk1"/>
                </a:solidFill>
              </a:defRPr>
            </a:lvl2pPr>
            <a:lvl3pPr lvl="2">
              <a:spcBef>
                <a:spcPts val="0"/>
              </a:spcBef>
              <a:spcAft>
                <a:spcPts val="0"/>
              </a:spcAft>
              <a:buClr>
                <a:schemeClr val="dk1"/>
              </a:buClr>
              <a:buSzPts val="13800"/>
              <a:buNone/>
              <a:defRPr sz="13799">
                <a:solidFill>
                  <a:schemeClr val="dk1"/>
                </a:solidFill>
              </a:defRPr>
            </a:lvl3pPr>
            <a:lvl4pPr lvl="3">
              <a:spcBef>
                <a:spcPts val="0"/>
              </a:spcBef>
              <a:spcAft>
                <a:spcPts val="0"/>
              </a:spcAft>
              <a:buClr>
                <a:schemeClr val="dk1"/>
              </a:buClr>
              <a:buSzPts val="13800"/>
              <a:buNone/>
              <a:defRPr sz="13799">
                <a:solidFill>
                  <a:schemeClr val="dk1"/>
                </a:solidFill>
              </a:defRPr>
            </a:lvl4pPr>
            <a:lvl5pPr lvl="4">
              <a:spcBef>
                <a:spcPts val="0"/>
              </a:spcBef>
              <a:spcAft>
                <a:spcPts val="0"/>
              </a:spcAft>
              <a:buClr>
                <a:schemeClr val="dk1"/>
              </a:buClr>
              <a:buSzPts val="13800"/>
              <a:buNone/>
              <a:defRPr sz="13799">
                <a:solidFill>
                  <a:schemeClr val="dk1"/>
                </a:solidFill>
              </a:defRPr>
            </a:lvl5pPr>
            <a:lvl6pPr lvl="5">
              <a:spcBef>
                <a:spcPts val="0"/>
              </a:spcBef>
              <a:spcAft>
                <a:spcPts val="0"/>
              </a:spcAft>
              <a:buClr>
                <a:schemeClr val="dk1"/>
              </a:buClr>
              <a:buSzPts val="13800"/>
              <a:buNone/>
              <a:defRPr sz="13799">
                <a:solidFill>
                  <a:schemeClr val="dk1"/>
                </a:solidFill>
              </a:defRPr>
            </a:lvl6pPr>
            <a:lvl7pPr lvl="6">
              <a:spcBef>
                <a:spcPts val="0"/>
              </a:spcBef>
              <a:spcAft>
                <a:spcPts val="0"/>
              </a:spcAft>
              <a:buClr>
                <a:schemeClr val="dk1"/>
              </a:buClr>
              <a:buSzPts val="13800"/>
              <a:buNone/>
              <a:defRPr sz="13799">
                <a:solidFill>
                  <a:schemeClr val="dk1"/>
                </a:solidFill>
              </a:defRPr>
            </a:lvl7pPr>
            <a:lvl8pPr lvl="7">
              <a:spcBef>
                <a:spcPts val="0"/>
              </a:spcBef>
              <a:spcAft>
                <a:spcPts val="0"/>
              </a:spcAft>
              <a:buClr>
                <a:schemeClr val="dk1"/>
              </a:buClr>
              <a:buSzPts val="13800"/>
              <a:buNone/>
              <a:defRPr sz="13799">
                <a:solidFill>
                  <a:schemeClr val="dk1"/>
                </a:solidFill>
              </a:defRPr>
            </a:lvl8pPr>
            <a:lvl9pPr lvl="8">
              <a:spcBef>
                <a:spcPts val="0"/>
              </a:spcBef>
              <a:spcAft>
                <a:spcPts val="0"/>
              </a:spcAft>
              <a:buClr>
                <a:schemeClr val="dk1"/>
              </a:buClr>
              <a:buSzPts val="13800"/>
              <a:buNone/>
              <a:defRPr sz="13799">
                <a:solidFill>
                  <a:schemeClr val="dk1"/>
                </a:solidFill>
              </a:defRPr>
            </a:lvl9pPr>
          </a:lstStyle>
          <a:p>
            <a:endParaRPr/>
          </a:p>
        </p:txBody>
      </p:sp>
      <p:sp>
        <p:nvSpPr>
          <p:cNvPr id="7" name="Google Shape;7;p1"/>
          <p:cNvSpPr txBox="1">
            <a:spLocks noGrp="1"/>
          </p:cNvSpPr>
          <p:nvPr>
            <p:ph type="body" idx="1"/>
          </p:nvPr>
        </p:nvSpPr>
        <p:spPr>
          <a:xfrm>
            <a:off x="1104449" y="8872948"/>
            <a:ext cx="30191100" cy="26303100"/>
          </a:xfrm>
          <a:prstGeom prst="rect">
            <a:avLst/>
          </a:prstGeom>
          <a:noFill/>
          <a:ln>
            <a:noFill/>
          </a:ln>
        </p:spPr>
        <p:txBody>
          <a:bodyPr spcFirstLastPara="1" wrap="square" lIns="450600" tIns="450600" rIns="450600" bIns="450600" anchor="t" anchorCtr="0">
            <a:normAutofit/>
          </a:bodyPr>
          <a:lstStyle>
            <a:lvl1pPr marL="457200" lvl="0" indent="-791933">
              <a:lnSpc>
                <a:spcPct val="115000"/>
              </a:lnSpc>
              <a:spcBef>
                <a:spcPts val="0"/>
              </a:spcBef>
              <a:spcAft>
                <a:spcPts val="0"/>
              </a:spcAft>
              <a:buClr>
                <a:schemeClr val="dk2"/>
              </a:buClr>
              <a:buSzPts val="8871"/>
              <a:buChar char="●"/>
              <a:defRPr sz="8871">
                <a:solidFill>
                  <a:schemeClr val="dk2"/>
                </a:solidFill>
              </a:defRPr>
            </a:lvl1pPr>
            <a:lvl2pPr marL="914400" lvl="1" indent="-666748">
              <a:lnSpc>
                <a:spcPct val="115000"/>
              </a:lnSpc>
              <a:spcBef>
                <a:spcPts val="0"/>
              </a:spcBef>
              <a:spcAft>
                <a:spcPts val="0"/>
              </a:spcAft>
              <a:buClr>
                <a:schemeClr val="dk2"/>
              </a:buClr>
              <a:buSzPts val="6900"/>
              <a:buChar char="○"/>
              <a:defRPr sz="6899">
                <a:solidFill>
                  <a:schemeClr val="dk2"/>
                </a:solidFill>
              </a:defRPr>
            </a:lvl2pPr>
            <a:lvl3pPr marL="1371600" lvl="2" indent="-666748">
              <a:lnSpc>
                <a:spcPct val="115000"/>
              </a:lnSpc>
              <a:spcBef>
                <a:spcPts val="0"/>
              </a:spcBef>
              <a:spcAft>
                <a:spcPts val="0"/>
              </a:spcAft>
              <a:buClr>
                <a:schemeClr val="dk2"/>
              </a:buClr>
              <a:buSzPts val="6900"/>
              <a:buChar char="■"/>
              <a:defRPr sz="6899">
                <a:solidFill>
                  <a:schemeClr val="dk2"/>
                </a:solidFill>
              </a:defRPr>
            </a:lvl3pPr>
            <a:lvl4pPr marL="1828800" lvl="3" indent="-666748">
              <a:lnSpc>
                <a:spcPct val="115000"/>
              </a:lnSpc>
              <a:spcBef>
                <a:spcPts val="0"/>
              </a:spcBef>
              <a:spcAft>
                <a:spcPts val="0"/>
              </a:spcAft>
              <a:buClr>
                <a:schemeClr val="dk2"/>
              </a:buClr>
              <a:buSzPts val="6900"/>
              <a:buChar char="●"/>
              <a:defRPr sz="6899">
                <a:solidFill>
                  <a:schemeClr val="dk2"/>
                </a:solidFill>
              </a:defRPr>
            </a:lvl4pPr>
            <a:lvl5pPr marL="2286000" lvl="4" indent="-666748">
              <a:lnSpc>
                <a:spcPct val="115000"/>
              </a:lnSpc>
              <a:spcBef>
                <a:spcPts val="0"/>
              </a:spcBef>
              <a:spcAft>
                <a:spcPts val="0"/>
              </a:spcAft>
              <a:buClr>
                <a:schemeClr val="dk2"/>
              </a:buClr>
              <a:buSzPts val="6900"/>
              <a:buChar char="○"/>
              <a:defRPr sz="6899">
                <a:solidFill>
                  <a:schemeClr val="dk2"/>
                </a:solidFill>
              </a:defRPr>
            </a:lvl5pPr>
            <a:lvl6pPr marL="2743200" lvl="5" indent="-666748">
              <a:lnSpc>
                <a:spcPct val="115000"/>
              </a:lnSpc>
              <a:spcBef>
                <a:spcPts val="0"/>
              </a:spcBef>
              <a:spcAft>
                <a:spcPts val="0"/>
              </a:spcAft>
              <a:buClr>
                <a:schemeClr val="dk2"/>
              </a:buClr>
              <a:buSzPts val="6900"/>
              <a:buChar char="■"/>
              <a:defRPr sz="6899">
                <a:solidFill>
                  <a:schemeClr val="dk2"/>
                </a:solidFill>
              </a:defRPr>
            </a:lvl6pPr>
            <a:lvl7pPr marL="3200400" lvl="6" indent="-666748">
              <a:lnSpc>
                <a:spcPct val="115000"/>
              </a:lnSpc>
              <a:spcBef>
                <a:spcPts val="0"/>
              </a:spcBef>
              <a:spcAft>
                <a:spcPts val="0"/>
              </a:spcAft>
              <a:buClr>
                <a:schemeClr val="dk2"/>
              </a:buClr>
              <a:buSzPts val="6900"/>
              <a:buChar char="●"/>
              <a:defRPr sz="6899">
                <a:solidFill>
                  <a:schemeClr val="dk2"/>
                </a:solidFill>
              </a:defRPr>
            </a:lvl7pPr>
            <a:lvl8pPr marL="3657600" lvl="7" indent="-666748">
              <a:lnSpc>
                <a:spcPct val="115000"/>
              </a:lnSpc>
              <a:spcBef>
                <a:spcPts val="0"/>
              </a:spcBef>
              <a:spcAft>
                <a:spcPts val="0"/>
              </a:spcAft>
              <a:buClr>
                <a:schemeClr val="dk2"/>
              </a:buClr>
              <a:buSzPts val="6900"/>
              <a:buChar char="○"/>
              <a:defRPr sz="6899">
                <a:solidFill>
                  <a:schemeClr val="dk2"/>
                </a:solidFill>
              </a:defRPr>
            </a:lvl8pPr>
            <a:lvl9pPr marL="4114800" lvl="8" indent="-666748">
              <a:lnSpc>
                <a:spcPct val="115000"/>
              </a:lnSpc>
              <a:spcBef>
                <a:spcPts val="0"/>
              </a:spcBef>
              <a:spcAft>
                <a:spcPts val="0"/>
              </a:spcAft>
              <a:buClr>
                <a:schemeClr val="dk2"/>
              </a:buClr>
              <a:buSzPts val="6900"/>
              <a:buChar char="■"/>
              <a:defRPr sz="6899">
                <a:solidFill>
                  <a:schemeClr val="dk2"/>
                </a:solidFill>
              </a:defRPr>
            </a:lvl9pPr>
          </a:lstStyle>
          <a:p>
            <a:endParaRPr/>
          </a:p>
        </p:txBody>
      </p:sp>
      <p:sp>
        <p:nvSpPr>
          <p:cNvPr id="8" name="Google Shape;8;p1"/>
          <p:cNvSpPr txBox="1">
            <a:spLocks noGrp="1"/>
          </p:cNvSpPr>
          <p:nvPr>
            <p:ph type="sldNum" idx="12"/>
          </p:nvPr>
        </p:nvSpPr>
        <p:spPr>
          <a:xfrm>
            <a:off x="30020520" y="35902282"/>
            <a:ext cx="1944300" cy="3030300"/>
          </a:xfrm>
          <a:prstGeom prst="rect">
            <a:avLst/>
          </a:prstGeom>
          <a:noFill/>
          <a:ln>
            <a:noFill/>
          </a:ln>
        </p:spPr>
        <p:txBody>
          <a:bodyPr spcFirstLastPara="1" wrap="square" lIns="450600" tIns="450600" rIns="450600" bIns="450600" anchor="ctr" anchorCtr="0">
            <a:normAutofit/>
          </a:bodyPr>
          <a:lstStyle>
            <a:lvl1pPr lvl="0" algn="r">
              <a:buNone/>
              <a:defRPr sz="4928">
                <a:solidFill>
                  <a:schemeClr val="dk2"/>
                </a:solidFill>
              </a:defRPr>
            </a:lvl1pPr>
            <a:lvl2pPr lvl="1" algn="r">
              <a:buNone/>
              <a:defRPr sz="4928">
                <a:solidFill>
                  <a:schemeClr val="dk2"/>
                </a:solidFill>
              </a:defRPr>
            </a:lvl2pPr>
            <a:lvl3pPr lvl="2" algn="r">
              <a:buNone/>
              <a:defRPr sz="4928">
                <a:solidFill>
                  <a:schemeClr val="dk2"/>
                </a:solidFill>
              </a:defRPr>
            </a:lvl3pPr>
            <a:lvl4pPr lvl="3" algn="r">
              <a:buNone/>
              <a:defRPr sz="4928">
                <a:solidFill>
                  <a:schemeClr val="dk2"/>
                </a:solidFill>
              </a:defRPr>
            </a:lvl4pPr>
            <a:lvl5pPr lvl="4" algn="r">
              <a:buNone/>
              <a:defRPr sz="4928">
                <a:solidFill>
                  <a:schemeClr val="dk2"/>
                </a:solidFill>
              </a:defRPr>
            </a:lvl5pPr>
            <a:lvl6pPr lvl="5" algn="r">
              <a:buNone/>
              <a:defRPr sz="4928">
                <a:solidFill>
                  <a:schemeClr val="dk2"/>
                </a:solidFill>
              </a:defRPr>
            </a:lvl6pPr>
            <a:lvl7pPr lvl="6" algn="r">
              <a:buNone/>
              <a:defRPr sz="4928">
                <a:solidFill>
                  <a:schemeClr val="dk2"/>
                </a:solidFill>
              </a:defRPr>
            </a:lvl7pPr>
            <a:lvl8pPr lvl="7" algn="r">
              <a:buNone/>
              <a:defRPr sz="4928">
                <a:solidFill>
                  <a:schemeClr val="dk2"/>
                </a:solidFill>
              </a:defRPr>
            </a:lvl8pPr>
            <a:lvl9pPr lvl="8" algn="r">
              <a:buNone/>
              <a:defRPr sz="4928">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926539" y="35623500"/>
            <a:ext cx="28546924" cy="2286000"/>
          </a:xfrm>
          <a:prstGeom prst="rect">
            <a:avLst/>
          </a:prstGeom>
          <a:noFill/>
          <a:ln>
            <a:noFill/>
          </a:ln>
        </p:spPr>
      </p:pic>
      <p:pic>
        <p:nvPicPr>
          <p:cNvPr id="55" name="Google Shape;55;p13"/>
          <p:cNvPicPr preferRelativeResize="0"/>
          <p:nvPr/>
        </p:nvPicPr>
        <p:blipFill>
          <a:blip r:embed="rId4">
            <a:alphaModFix/>
          </a:blip>
          <a:stretch>
            <a:fillRect/>
          </a:stretch>
        </p:blipFill>
        <p:spPr>
          <a:xfrm>
            <a:off x="25" y="38436418"/>
            <a:ext cx="32400000" cy="1392188"/>
          </a:xfrm>
          <a:prstGeom prst="rect">
            <a:avLst/>
          </a:prstGeom>
          <a:noFill/>
          <a:ln>
            <a:noFill/>
          </a:ln>
        </p:spPr>
      </p:pic>
      <p:pic>
        <p:nvPicPr>
          <p:cNvPr id="56" name="Google Shape;56;p13"/>
          <p:cNvPicPr preferRelativeResize="0"/>
          <p:nvPr/>
        </p:nvPicPr>
        <p:blipFill>
          <a:blip r:embed="rId5">
            <a:alphaModFix/>
          </a:blip>
          <a:stretch>
            <a:fillRect/>
          </a:stretch>
        </p:blipFill>
        <p:spPr>
          <a:xfrm>
            <a:off x="0" y="-7"/>
            <a:ext cx="32400000" cy="1692773"/>
          </a:xfrm>
          <a:prstGeom prst="rect">
            <a:avLst/>
          </a:prstGeom>
          <a:noFill/>
          <a:ln>
            <a:noFill/>
          </a:ln>
        </p:spPr>
      </p:pic>
      <p:pic>
        <p:nvPicPr>
          <p:cNvPr id="57" name="Google Shape;57;p13"/>
          <p:cNvPicPr preferRelativeResize="0"/>
          <p:nvPr/>
        </p:nvPicPr>
        <p:blipFill>
          <a:blip r:embed="rId6">
            <a:alphaModFix/>
          </a:blip>
          <a:stretch>
            <a:fillRect/>
          </a:stretch>
        </p:blipFill>
        <p:spPr>
          <a:xfrm>
            <a:off x="10085538" y="883478"/>
            <a:ext cx="12228976" cy="5326826"/>
          </a:xfrm>
          <a:prstGeom prst="rect">
            <a:avLst/>
          </a:prstGeom>
          <a:noFill/>
          <a:ln>
            <a:noFill/>
          </a:ln>
        </p:spPr>
      </p:pic>
      <p:sp>
        <p:nvSpPr>
          <p:cNvPr id="58" name="Google Shape;58;p13"/>
          <p:cNvSpPr txBox="1"/>
          <p:nvPr/>
        </p:nvSpPr>
        <p:spPr>
          <a:xfrm>
            <a:off x="10834196" y="6942419"/>
            <a:ext cx="10731600" cy="2364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0"/>
              <a:buFont typeface="Arial"/>
              <a:buNone/>
            </a:pPr>
            <a:r>
              <a:rPr lang="pt-BR" sz="12000" b="1" i="0" u="none" strike="noStrike" cap="none">
                <a:solidFill>
                  <a:srgbClr val="074774"/>
                </a:solidFill>
                <a:latin typeface="Lato"/>
                <a:ea typeface="Lato"/>
                <a:cs typeface="Lato"/>
                <a:sym typeface="Lato"/>
              </a:rPr>
              <a:t>Título </a:t>
            </a:r>
            <a:endParaRPr sz="12000" b="1" i="0" u="none" strike="noStrike" cap="none">
              <a:solidFill>
                <a:srgbClr val="074774"/>
              </a:solidFill>
              <a:latin typeface="Lato"/>
              <a:ea typeface="Lato"/>
              <a:cs typeface="Lato"/>
              <a:sym typeface="Lato"/>
            </a:endParaRPr>
          </a:p>
        </p:txBody>
      </p:sp>
      <p:sp>
        <p:nvSpPr>
          <p:cNvPr id="59" name="Google Shape;59;p13"/>
          <p:cNvSpPr/>
          <p:nvPr/>
        </p:nvSpPr>
        <p:spPr>
          <a:xfrm rot="-5400000" flipH="1">
            <a:off x="10878552" y="8930841"/>
            <a:ext cx="45600" cy="7594800"/>
          </a:xfrm>
          <a:prstGeom prst="rect">
            <a:avLst/>
          </a:prstGeom>
          <a:solidFill>
            <a:srgbClr val="252B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CD020"/>
              </a:solidFill>
              <a:latin typeface="Arial"/>
              <a:ea typeface="Arial"/>
              <a:cs typeface="Arial"/>
              <a:sym typeface="Arial"/>
            </a:endParaRPr>
          </a:p>
        </p:txBody>
      </p:sp>
      <p:sp>
        <p:nvSpPr>
          <p:cNvPr id="60" name="Google Shape;60;p13"/>
          <p:cNvSpPr txBox="1"/>
          <p:nvPr/>
        </p:nvSpPr>
        <p:spPr>
          <a:xfrm>
            <a:off x="1019012" y="11922159"/>
            <a:ext cx="5978100" cy="1292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8000"/>
              <a:buFont typeface="Arial"/>
              <a:buNone/>
            </a:pPr>
            <a:r>
              <a:rPr lang="pt-BR" sz="8000" b="1" i="0" u="none" strike="noStrike" cap="none">
                <a:solidFill>
                  <a:srgbClr val="074774"/>
                </a:solidFill>
                <a:latin typeface="Lato"/>
                <a:ea typeface="Lato"/>
                <a:cs typeface="Lato"/>
                <a:sym typeface="Lato"/>
              </a:rPr>
              <a:t>Introdução:</a:t>
            </a:r>
            <a:endParaRPr sz="8000" b="1" i="0" u="none" strike="noStrike" cap="none">
              <a:solidFill>
                <a:srgbClr val="074774"/>
              </a:solidFill>
              <a:latin typeface="Lato"/>
              <a:ea typeface="Lato"/>
              <a:cs typeface="Lato"/>
              <a:sym typeface="Lato"/>
            </a:endParaRPr>
          </a:p>
        </p:txBody>
      </p:sp>
      <p:sp>
        <p:nvSpPr>
          <p:cNvPr id="61" name="Google Shape;61;p13"/>
          <p:cNvSpPr txBox="1"/>
          <p:nvPr/>
        </p:nvSpPr>
        <p:spPr>
          <a:xfrm>
            <a:off x="1174848" y="13562243"/>
            <a:ext cx="13316100" cy="34926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3100"/>
              <a:buFont typeface="Arial"/>
              <a:buNone/>
            </a:pPr>
            <a:r>
              <a:rPr lang="pt-BR" sz="3100" b="0" i="0" u="none" strike="noStrike" cap="none">
                <a:solidFill>
                  <a:srgbClr val="000000"/>
                </a:solidFill>
                <a:latin typeface="Open Sans"/>
                <a:ea typeface="Open Sans"/>
                <a:cs typeface="Open Sans"/>
                <a:sym typeface="Open Sans"/>
              </a:rPr>
              <a:t>	</a:t>
            </a:r>
            <a:r>
              <a:rPr lang="pt-BR" sz="2400" b="0" i="0" u="none" strike="noStrike" cap="none">
                <a:solidFill>
                  <a:srgbClr val="000000"/>
                </a:solidFill>
                <a:latin typeface="Open Sans"/>
                <a:ea typeface="Open Sans"/>
                <a:cs typeface="Open Sans"/>
                <a:sym typeface="Open Sans"/>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sz="2400" b="0" i="0" u="none" strike="noStrike" cap="none">
              <a:solidFill>
                <a:srgbClr val="000000"/>
              </a:solidFill>
              <a:latin typeface="Open Sans"/>
              <a:ea typeface="Open Sans"/>
              <a:cs typeface="Open Sans"/>
              <a:sym typeface="Open Sans"/>
            </a:endParaRPr>
          </a:p>
        </p:txBody>
      </p:sp>
      <p:sp>
        <p:nvSpPr>
          <p:cNvPr id="62" name="Google Shape;62;p13"/>
          <p:cNvSpPr txBox="1"/>
          <p:nvPr/>
        </p:nvSpPr>
        <p:spPr>
          <a:xfrm>
            <a:off x="16960287" y="11599067"/>
            <a:ext cx="13504800" cy="1292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8000"/>
              <a:buFont typeface="Arial"/>
              <a:buNone/>
            </a:pPr>
            <a:r>
              <a:rPr lang="pt-BR" sz="8000" b="1" i="0" u="none" strike="noStrike" cap="none">
                <a:solidFill>
                  <a:srgbClr val="074774"/>
                </a:solidFill>
                <a:latin typeface="Lato"/>
                <a:ea typeface="Lato"/>
                <a:cs typeface="Lato"/>
                <a:sym typeface="Lato"/>
              </a:rPr>
              <a:t>Resultados:</a:t>
            </a:r>
            <a:endParaRPr sz="8000" b="1" i="1" u="none" strike="noStrike" cap="none">
              <a:solidFill>
                <a:srgbClr val="074774"/>
              </a:solidFill>
              <a:latin typeface="Lato"/>
              <a:ea typeface="Lato"/>
              <a:cs typeface="Lato"/>
              <a:sym typeface="Lato"/>
            </a:endParaRPr>
          </a:p>
        </p:txBody>
      </p:sp>
      <p:sp>
        <p:nvSpPr>
          <p:cNvPr id="63" name="Google Shape;63;p13"/>
          <p:cNvSpPr txBox="1"/>
          <p:nvPr/>
        </p:nvSpPr>
        <p:spPr>
          <a:xfrm>
            <a:off x="17104666" y="13030173"/>
            <a:ext cx="13316100" cy="34926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3100"/>
              <a:buFont typeface="Arial"/>
              <a:buNone/>
            </a:pPr>
            <a:r>
              <a:rPr lang="pt-BR" sz="3100" b="0" i="0" u="none" strike="noStrike" cap="none">
                <a:solidFill>
                  <a:srgbClr val="000000"/>
                </a:solidFill>
                <a:latin typeface="Open Sans"/>
                <a:ea typeface="Open Sans"/>
                <a:cs typeface="Open Sans"/>
                <a:sym typeface="Open Sans"/>
              </a:rPr>
              <a:t>	</a:t>
            </a:r>
            <a:r>
              <a:rPr lang="pt-BR" sz="2400" b="0" i="0" u="none" strike="noStrike" cap="none">
                <a:solidFill>
                  <a:srgbClr val="000000"/>
                </a:solidFill>
                <a:latin typeface="Open Sans"/>
                <a:ea typeface="Open Sans"/>
                <a:cs typeface="Open Sans"/>
                <a:sym typeface="Open Sans"/>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sz="2400" b="0" i="0" u="none" strike="noStrike" cap="none">
              <a:solidFill>
                <a:srgbClr val="000000"/>
              </a:solidFill>
              <a:latin typeface="Open Sans"/>
              <a:ea typeface="Open Sans"/>
              <a:cs typeface="Open Sans"/>
              <a:sym typeface="Open Sans"/>
            </a:endParaRPr>
          </a:p>
        </p:txBody>
      </p:sp>
      <p:sp>
        <p:nvSpPr>
          <p:cNvPr id="64" name="Google Shape;64;p13"/>
          <p:cNvSpPr txBox="1"/>
          <p:nvPr/>
        </p:nvSpPr>
        <p:spPr>
          <a:xfrm>
            <a:off x="988182" y="22080315"/>
            <a:ext cx="5978100" cy="1292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8000"/>
              <a:buFont typeface="Arial"/>
              <a:buNone/>
            </a:pPr>
            <a:r>
              <a:rPr lang="pt-BR" sz="8000" b="1" i="0" u="none" strike="noStrike" cap="none" dirty="0">
                <a:solidFill>
                  <a:srgbClr val="074774"/>
                </a:solidFill>
                <a:latin typeface="Lato"/>
                <a:ea typeface="Lato"/>
                <a:cs typeface="Lato"/>
                <a:sym typeface="Lato"/>
              </a:rPr>
              <a:t>Método:</a:t>
            </a:r>
            <a:endParaRPr sz="8000" b="1" i="0" u="none" strike="noStrike" cap="none" dirty="0">
              <a:solidFill>
                <a:srgbClr val="074774"/>
              </a:solidFill>
              <a:latin typeface="Lato"/>
              <a:ea typeface="Lato"/>
              <a:cs typeface="Lato"/>
              <a:sym typeface="Lato"/>
            </a:endParaRPr>
          </a:p>
        </p:txBody>
      </p:sp>
      <p:sp>
        <p:nvSpPr>
          <p:cNvPr id="65" name="Google Shape;65;p13"/>
          <p:cNvSpPr txBox="1"/>
          <p:nvPr/>
        </p:nvSpPr>
        <p:spPr>
          <a:xfrm>
            <a:off x="1111360" y="24275571"/>
            <a:ext cx="13262700" cy="34926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3100"/>
              <a:buFont typeface="Arial"/>
              <a:buNone/>
            </a:pPr>
            <a:r>
              <a:rPr lang="pt-BR" sz="31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Lorem</a:t>
            </a:r>
            <a:r>
              <a:rPr lang="pt-BR" sz="2400" b="0" i="0" u="none" strike="noStrike" cap="none" dirty="0">
                <a:solidFill>
                  <a:srgbClr val="000000"/>
                </a:solidFill>
                <a:latin typeface="Open Sans"/>
                <a:ea typeface="Open Sans"/>
                <a:cs typeface="Open Sans"/>
                <a:sym typeface="Open Sans"/>
              </a:rPr>
              <a:t> ipsum </a:t>
            </a:r>
            <a:r>
              <a:rPr lang="pt-BR" sz="2400" b="0" i="0" u="none" strike="noStrike" cap="none" dirty="0" err="1">
                <a:solidFill>
                  <a:srgbClr val="000000"/>
                </a:solidFill>
                <a:latin typeface="Open Sans"/>
                <a:ea typeface="Open Sans"/>
                <a:cs typeface="Open Sans"/>
                <a:sym typeface="Open Sans"/>
              </a:rPr>
              <a:t>dolor</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sit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amet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consectetuer</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adipiscing</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elit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sed</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diam</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nonummy</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nibh</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euismod</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tincidunt</a:t>
            </a:r>
            <a:r>
              <a:rPr lang="pt-BR" sz="2400" b="0" i="0" u="none" strike="noStrike" cap="none" dirty="0">
                <a:solidFill>
                  <a:srgbClr val="000000"/>
                </a:solidFill>
                <a:latin typeface="Open Sans"/>
                <a:ea typeface="Open Sans"/>
                <a:cs typeface="Open Sans"/>
                <a:sym typeface="Open Sans"/>
              </a:rPr>
              <a:t> ut </a:t>
            </a:r>
            <a:r>
              <a:rPr lang="pt-BR" sz="2400" b="0" i="0" u="none" strike="noStrike" cap="none" dirty="0" err="1">
                <a:solidFill>
                  <a:srgbClr val="000000"/>
                </a:solidFill>
                <a:latin typeface="Open Sans"/>
                <a:ea typeface="Open Sans"/>
                <a:cs typeface="Open Sans"/>
                <a:sym typeface="Open Sans"/>
              </a:rPr>
              <a:t>laoreet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dolore</a:t>
            </a:r>
            <a:r>
              <a:rPr lang="pt-BR" sz="2400" b="0" i="0" u="none" strike="noStrike" cap="none" dirty="0">
                <a:solidFill>
                  <a:srgbClr val="000000"/>
                </a:solidFill>
                <a:latin typeface="Open Sans"/>
                <a:ea typeface="Open Sans"/>
                <a:cs typeface="Open Sans"/>
                <a:sym typeface="Open Sans"/>
              </a:rPr>
              <a:t> magna </a:t>
            </a:r>
            <a:r>
              <a:rPr lang="pt-BR" sz="2400" b="0" i="0" u="none" strike="noStrike" cap="none" dirty="0" err="1">
                <a:solidFill>
                  <a:srgbClr val="000000"/>
                </a:solidFill>
                <a:latin typeface="Open Sans"/>
                <a:ea typeface="Open Sans"/>
                <a:cs typeface="Open Sans"/>
                <a:sym typeface="Open Sans"/>
              </a:rPr>
              <a:t>aliquam</a:t>
            </a:r>
            <a:r>
              <a:rPr lang="pt-BR" sz="2400" b="0" i="0" u="none" strike="noStrike" cap="none" dirty="0">
                <a:solidFill>
                  <a:srgbClr val="000000"/>
                </a:solidFill>
                <a:latin typeface="Open Sans"/>
                <a:ea typeface="Open Sans"/>
                <a:cs typeface="Open Sans"/>
                <a:sym typeface="Open Sans"/>
              </a:rPr>
              <a:t> erat </a:t>
            </a:r>
            <a:r>
              <a:rPr lang="pt-BR" sz="2400" b="0" i="0" u="none" strike="noStrike" cap="none" dirty="0" err="1">
                <a:solidFill>
                  <a:srgbClr val="000000"/>
                </a:solidFill>
                <a:latin typeface="Open Sans"/>
                <a:ea typeface="Open Sans"/>
                <a:cs typeface="Open Sans"/>
                <a:sym typeface="Open Sans"/>
              </a:rPr>
              <a:t>volutpat</a:t>
            </a:r>
            <a:r>
              <a:rPr lang="pt-BR" sz="2400" b="0" i="0" u="none" strike="noStrike" cap="none" dirty="0">
                <a:solidFill>
                  <a:srgbClr val="000000"/>
                </a:solidFill>
                <a:latin typeface="Open Sans"/>
                <a:ea typeface="Open Sans"/>
                <a:cs typeface="Open Sans"/>
                <a:sym typeface="Open Sans"/>
              </a:rPr>
              <a:t>. Ut </a:t>
            </a:r>
            <a:r>
              <a:rPr lang="pt-BR" sz="2400" b="0" i="0" u="none" strike="noStrike" cap="none" dirty="0" err="1">
                <a:solidFill>
                  <a:srgbClr val="000000"/>
                </a:solidFill>
                <a:latin typeface="Open Sans"/>
                <a:ea typeface="Open Sans"/>
                <a:cs typeface="Open Sans"/>
                <a:sym typeface="Open Sans"/>
              </a:rPr>
              <a:t>wisi</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enim</a:t>
            </a:r>
            <a:r>
              <a:rPr lang="pt-BR" sz="2400" b="0" i="0" u="none" strike="noStrike" cap="none" dirty="0">
                <a:solidFill>
                  <a:srgbClr val="000000"/>
                </a:solidFill>
                <a:latin typeface="Open Sans"/>
                <a:ea typeface="Open Sans"/>
                <a:cs typeface="Open Sans"/>
                <a:sym typeface="Open Sans"/>
              </a:rPr>
              <a:t> ad </a:t>
            </a:r>
            <a:r>
              <a:rPr lang="pt-BR" sz="2400" b="0" i="0" u="none" strike="noStrike" cap="none" dirty="0" err="1">
                <a:solidFill>
                  <a:srgbClr val="000000"/>
                </a:solidFill>
                <a:latin typeface="Open Sans"/>
                <a:ea typeface="Open Sans"/>
                <a:cs typeface="Open Sans"/>
                <a:sym typeface="Open Sans"/>
              </a:rPr>
              <a:t>minim</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veniam</a:t>
            </a:r>
            <a:r>
              <a:rPr lang="pt-BR" sz="2400" b="0" i="0" u="none" strike="noStrike" cap="none" dirty="0">
                <a:solidFill>
                  <a:srgbClr val="000000"/>
                </a:solidFill>
                <a:latin typeface="Open Sans"/>
                <a:ea typeface="Open Sans"/>
                <a:cs typeface="Open Sans"/>
                <a:sym typeface="Open Sans"/>
              </a:rPr>
              <a:t>, quis </a:t>
            </a:r>
            <a:r>
              <a:rPr lang="pt-BR" sz="2400" b="0" i="0" u="none" strike="noStrike" cap="none" dirty="0" err="1">
                <a:solidFill>
                  <a:srgbClr val="000000"/>
                </a:solidFill>
                <a:latin typeface="Open Sans"/>
                <a:ea typeface="Open Sans"/>
                <a:cs typeface="Open Sans"/>
                <a:sym typeface="Open Sans"/>
              </a:rPr>
              <a:t>nostrud</a:t>
            </a:r>
            <a:r>
              <a:rPr lang="pt-BR" sz="2400" b="0" i="0" u="none" strike="noStrike" cap="none" dirty="0">
                <a:solidFill>
                  <a:srgbClr val="000000"/>
                </a:solidFill>
                <a:latin typeface="Open Sans"/>
                <a:ea typeface="Open Sans"/>
                <a:cs typeface="Open Sans"/>
                <a:sym typeface="Open Sans"/>
              </a:rPr>
              <a:t> exerci </a:t>
            </a:r>
            <a:r>
              <a:rPr lang="pt-BR" sz="2400" b="0" i="0" u="none" strike="noStrike" cap="none" dirty="0" err="1">
                <a:solidFill>
                  <a:srgbClr val="000000"/>
                </a:solidFill>
                <a:latin typeface="Open Sans"/>
                <a:ea typeface="Open Sans"/>
                <a:cs typeface="Open Sans"/>
                <a:sym typeface="Open Sans"/>
              </a:rPr>
              <a:t>tation</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ullamcorper</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suscipit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lobortis</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nisl</a:t>
            </a:r>
            <a:r>
              <a:rPr lang="pt-BR" sz="2400" b="0" i="0" u="none" strike="noStrike" cap="none" dirty="0">
                <a:solidFill>
                  <a:srgbClr val="000000"/>
                </a:solidFill>
                <a:latin typeface="Open Sans"/>
                <a:ea typeface="Open Sans"/>
                <a:cs typeface="Open Sans"/>
                <a:sym typeface="Open Sans"/>
              </a:rPr>
              <a:t> ut </a:t>
            </a:r>
            <a:r>
              <a:rPr lang="pt-BR" sz="2400" b="0" i="0" u="none" strike="noStrike" cap="none" dirty="0" err="1">
                <a:solidFill>
                  <a:srgbClr val="000000"/>
                </a:solidFill>
                <a:latin typeface="Open Sans"/>
                <a:ea typeface="Open Sans"/>
                <a:cs typeface="Open Sans"/>
                <a:sym typeface="Open Sans"/>
              </a:rPr>
              <a:t>aliquip</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ex</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ea</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commodo</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consequat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Duis</a:t>
            </a:r>
            <a:r>
              <a:rPr lang="pt-BR" sz="2400" b="0" i="0" u="none" strike="noStrike" cap="none" dirty="0">
                <a:solidFill>
                  <a:srgbClr val="000000"/>
                </a:solidFill>
                <a:latin typeface="Open Sans"/>
                <a:ea typeface="Open Sans"/>
                <a:cs typeface="Open Sans"/>
                <a:sym typeface="Open Sans"/>
              </a:rPr>
              <a:t> autem </a:t>
            </a:r>
            <a:r>
              <a:rPr lang="pt-BR" sz="2400" b="0" i="0" u="none" strike="noStrike" cap="none" dirty="0" err="1">
                <a:solidFill>
                  <a:srgbClr val="000000"/>
                </a:solidFill>
                <a:latin typeface="Open Sans"/>
                <a:ea typeface="Open Sans"/>
                <a:cs typeface="Open Sans"/>
                <a:sym typeface="Open Sans"/>
              </a:rPr>
              <a:t>vel</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eum</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iriure</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dolor</a:t>
            </a:r>
            <a:r>
              <a:rPr lang="pt-BR" sz="2400" b="0" i="0" u="none" strike="noStrike" cap="none" dirty="0">
                <a:solidFill>
                  <a:srgbClr val="000000"/>
                </a:solidFill>
                <a:latin typeface="Open Sans"/>
                <a:ea typeface="Open Sans"/>
                <a:cs typeface="Open Sans"/>
                <a:sym typeface="Open Sans"/>
              </a:rPr>
              <a:t> in </a:t>
            </a:r>
            <a:r>
              <a:rPr lang="pt-BR" sz="2400" b="0" i="0" u="none" strike="noStrike" cap="none" dirty="0" err="1">
                <a:solidFill>
                  <a:srgbClr val="000000"/>
                </a:solidFill>
                <a:latin typeface="Open Sans"/>
                <a:ea typeface="Open Sans"/>
                <a:cs typeface="Open Sans"/>
                <a:sym typeface="Open Sans"/>
              </a:rPr>
              <a:t>hendrerit</a:t>
            </a:r>
            <a:r>
              <a:rPr lang="pt-BR" sz="2400" b="0" i="0" u="none" strike="noStrike" cap="none" dirty="0">
                <a:solidFill>
                  <a:srgbClr val="000000"/>
                </a:solidFill>
                <a:latin typeface="Open Sans"/>
                <a:ea typeface="Open Sans"/>
                <a:cs typeface="Open Sans"/>
                <a:sym typeface="Open Sans"/>
              </a:rPr>
              <a:t> in </a:t>
            </a:r>
            <a:r>
              <a:rPr lang="pt-BR" sz="2400" b="0" i="0" u="none" strike="noStrike" cap="none" dirty="0" err="1">
                <a:solidFill>
                  <a:srgbClr val="000000"/>
                </a:solidFill>
                <a:latin typeface="Open Sans"/>
                <a:ea typeface="Open Sans"/>
                <a:cs typeface="Open Sans"/>
                <a:sym typeface="Open Sans"/>
              </a:rPr>
              <a:t>vulputate</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velit</a:t>
            </a:r>
            <a:r>
              <a:rPr lang="pt-BR" sz="2400" b="0" i="0" u="none" strike="noStrike" cap="none" dirty="0">
                <a:solidFill>
                  <a:srgbClr val="000000"/>
                </a:solidFill>
                <a:latin typeface="Open Sans"/>
                <a:ea typeface="Open Sans"/>
                <a:cs typeface="Open Sans"/>
                <a:sym typeface="Open Sans"/>
              </a:rPr>
              <a:t> esse </a:t>
            </a:r>
            <a:r>
              <a:rPr lang="pt-BR" sz="2400" b="0" i="0" u="none" strike="noStrike" cap="none" dirty="0" err="1">
                <a:solidFill>
                  <a:srgbClr val="000000"/>
                </a:solidFill>
                <a:latin typeface="Open Sans"/>
                <a:ea typeface="Open Sans"/>
                <a:cs typeface="Open Sans"/>
                <a:sym typeface="Open Sans"/>
              </a:rPr>
              <a:t>molestie</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consequat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vel</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illum</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dolore</a:t>
            </a:r>
            <a:r>
              <a:rPr lang="pt-BR" sz="2400" b="0" i="0" u="none" strike="noStrike" cap="none" dirty="0">
                <a:solidFill>
                  <a:srgbClr val="000000"/>
                </a:solidFill>
                <a:latin typeface="Open Sans"/>
                <a:ea typeface="Open Sans"/>
                <a:cs typeface="Open Sans"/>
                <a:sym typeface="Open Sans"/>
              </a:rPr>
              <a:t> eu </a:t>
            </a:r>
            <a:r>
              <a:rPr lang="pt-BR" sz="2400" b="0" i="0" u="none" strike="noStrike" cap="none" dirty="0" err="1">
                <a:solidFill>
                  <a:srgbClr val="000000"/>
                </a:solidFill>
                <a:latin typeface="Open Sans"/>
                <a:ea typeface="Open Sans"/>
                <a:cs typeface="Open Sans"/>
                <a:sym typeface="Open Sans"/>
              </a:rPr>
              <a:t>feugiat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nulla</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facilisis</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at</a:t>
            </a:r>
            <a:r>
              <a:rPr lang="pt-BR" sz="2400" b="0" i="0" u="none" strike="noStrike" cap="none" dirty="0">
                <a:solidFill>
                  <a:srgbClr val="000000"/>
                </a:solidFill>
                <a:latin typeface="Open Sans"/>
                <a:ea typeface="Open Sans"/>
                <a:cs typeface="Open Sans"/>
                <a:sym typeface="Open Sans"/>
              </a:rPr>
              <a:t> vero </a:t>
            </a:r>
            <a:r>
              <a:rPr lang="pt-BR" sz="2400" b="0" i="0" u="none" strike="noStrike" cap="none" dirty="0" err="1">
                <a:solidFill>
                  <a:srgbClr val="000000"/>
                </a:solidFill>
                <a:latin typeface="Open Sans"/>
                <a:ea typeface="Open Sans"/>
                <a:cs typeface="Open Sans"/>
                <a:sym typeface="Open Sans"/>
              </a:rPr>
              <a:t>eros</a:t>
            </a:r>
            <a:r>
              <a:rPr lang="pt-BR" sz="2400" b="0" i="0" u="none" strike="noStrike" cap="none" dirty="0">
                <a:solidFill>
                  <a:srgbClr val="000000"/>
                </a:solidFill>
                <a:latin typeface="Open Sans"/>
                <a:ea typeface="Open Sans"/>
                <a:cs typeface="Open Sans"/>
                <a:sym typeface="Open Sans"/>
              </a:rPr>
              <a:t> et </a:t>
            </a:r>
            <a:r>
              <a:rPr lang="pt-BR" sz="2400" b="0" i="0" u="none" strike="noStrike" cap="none" dirty="0" err="1">
                <a:solidFill>
                  <a:srgbClr val="000000"/>
                </a:solidFill>
                <a:latin typeface="Open Sans"/>
                <a:ea typeface="Open Sans"/>
                <a:cs typeface="Open Sans"/>
                <a:sym typeface="Open Sans"/>
              </a:rPr>
              <a:t>accumsan</a:t>
            </a:r>
            <a:r>
              <a:rPr lang="pt-BR" sz="2400" b="0" i="0" u="none" strike="noStrike" cap="none" dirty="0">
                <a:solidFill>
                  <a:srgbClr val="000000"/>
                </a:solidFill>
                <a:latin typeface="Open Sans"/>
                <a:ea typeface="Open Sans"/>
                <a:cs typeface="Open Sans"/>
                <a:sym typeface="Open Sans"/>
              </a:rPr>
              <a:t> et </a:t>
            </a:r>
            <a:r>
              <a:rPr lang="pt-BR" sz="2400" b="0" i="0" u="none" strike="noStrike" cap="none" dirty="0" err="1">
                <a:solidFill>
                  <a:srgbClr val="000000"/>
                </a:solidFill>
                <a:latin typeface="Open Sans"/>
                <a:ea typeface="Open Sans"/>
                <a:cs typeface="Open Sans"/>
                <a:sym typeface="Open Sans"/>
              </a:rPr>
              <a:t>iusto</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odio</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dignissim</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qui</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blandit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praesent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luptatum</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zzril</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delenit</a:t>
            </a:r>
            <a:r>
              <a:rPr lang="pt-BR" sz="2400" b="0" i="0" u="none" strike="noStrike" cap="none" dirty="0">
                <a:solidFill>
                  <a:srgbClr val="000000"/>
                </a:solidFill>
                <a:latin typeface="Open Sans"/>
                <a:ea typeface="Open Sans"/>
                <a:cs typeface="Open Sans"/>
                <a:sym typeface="Open Sans"/>
              </a:rPr>
              <a:t> augue </a:t>
            </a:r>
            <a:r>
              <a:rPr lang="pt-BR" sz="2400" b="0" i="0" u="none" strike="noStrike" cap="none" dirty="0" err="1">
                <a:solidFill>
                  <a:srgbClr val="000000"/>
                </a:solidFill>
                <a:latin typeface="Open Sans"/>
                <a:ea typeface="Open Sans"/>
                <a:cs typeface="Open Sans"/>
                <a:sym typeface="Open Sans"/>
              </a:rPr>
              <a:t>duis</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dolore</a:t>
            </a:r>
            <a:r>
              <a:rPr lang="pt-BR" sz="2400" b="0" i="0" u="none" strike="noStrike" cap="none" dirty="0">
                <a:solidFill>
                  <a:srgbClr val="000000"/>
                </a:solidFill>
                <a:latin typeface="Open Sans"/>
                <a:ea typeface="Open Sans"/>
                <a:cs typeface="Open Sans"/>
                <a:sym typeface="Open Sans"/>
              </a:rPr>
              <a:t> te </a:t>
            </a:r>
            <a:r>
              <a:rPr lang="pt-BR" sz="2400" b="0" i="0" u="none" strike="noStrike" cap="none" dirty="0" err="1">
                <a:solidFill>
                  <a:srgbClr val="000000"/>
                </a:solidFill>
                <a:latin typeface="Open Sans"/>
                <a:ea typeface="Open Sans"/>
                <a:cs typeface="Open Sans"/>
                <a:sym typeface="Open Sans"/>
              </a:rPr>
              <a:t>feugait</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nulla</a:t>
            </a:r>
            <a:r>
              <a:rPr lang="pt-BR" sz="2400" b="0" i="0" u="none" strike="noStrike" cap="none" dirty="0">
                <a:solidFill>
                  <a:srgbClr val="000000"/>
                </a:solidFill>
                <a:latin typeface="Open Sans"/>
                <a:ea typeface="Open Sans"/>
                <a:cs typeface="Open Sans"/>
                <a:sym typeface="Open Sans"/>
              </a:rPr>
              <a:t> </a:t>
            </a:r>
            <a:r>
              <a:rPr lang="pt-BR" sz="2400" b="0" i="0" u="none" strike="noStrike" cap="none" dirty="0" err="1">
                <a:solidFill>
                  <a:srgbClr val="000000"/>
                </a:solidFill>
                <a:latin typeface="Open Sans"/>
                <a:ea typeface="Open Sans"/>
                <a:cs typeface="Open Sans"/>
                <a:sym typeface="Open Sans"/>
              </a:rPr>
              <a:t>facilisi</a:t>
            </a:r>
            <a:r>
              <a:rPr lang="pt-BR" sz="2400" b="0" i="0" u="none" strike="noStrike" cap="none" dirty="0">
                <a:solidFill>
                  <a:srgbClr val="000000"/>
                </a:solidFill>
                <a:latin typeface="Open Sans"/>
                <a:ea typeface="Open Sans"/>
                <a:cs typeface="Open Sans"/>
                <a:sym typeface="Open Sans"/>
              </a:rPr>
              <a:t>.</a:t>
            </a:r>
            <a:endParaRPr sz="2400" b="0" i="0" u="none" strike="noStrike" cap="none" dirty="0">
              <a:solidFill>
                <a:srgbClr val="000000"/>
              </a:solidFill>
              <a:latin typeface="Open Sans"/>
              <a:ea typeface="Open Sans"/>
              <a:cs typeface="Open Sans"/>
              <a:sym typeface="Open Sans"/>
            </a:endParaRPr>
          </a:p>
        </p:txBody>
      </p:sp>
      <p:cxnSp>
        <p:nvCxnSpPr>
          <p:cNvPr id="66" name="Google Shape;66;p13"/>
          <p:cNvCxnSpPr/>
          <p:nvPr/>
        </p:nvCxnSpPr>
        <p:spPr>
          <a:xfrm>
            <a:off x="293914" y="11168743"/>
            <a:ext cx="31024200" cy="0"/>
          </a:xfrm>
          <a:prstGeom prst="straightConnector1">
            <a:avLst/>
          </a:prstGeom>
          <a:noFill/>
          <a:ln w="76200" cap="flat" cmpd="sng">
            <a:solidFill>
              <a:srgbClr val="252BA5"/>
            </a:solidFill>
            <a:prstDash val="solid"/>
            <a:round/>
            <a:headEnd type="none" w="sm" len="sm"/>
            <a:tailEnd type="none" w="sm" len="sm"/>
          </a:ln>
        </p:spPr>
      </p:cxnSp>
      <p:sp>
        <p:nvSpPr>
          <p:cNvPr id="67" name="Google Shape;67;p13"/>
          <p:cNvSpPr txBox="1"/>
          <p:nvPr/>
        </p:nvSpPr>
        <p:spPr>
          <a:xfrm>
            <a:off x="1171412" y="17136414"/>
            <a:ext cx="5978100" cy="1292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8000"/>
              <a:buFont typeface="Arial"/>
              <a:buNone/>
            </a:pPr>
            <a:r>
              <a:rPr lang="pt-BR" sz="8000" b="1" i="0" u="none" strike="noStrike" cap="none">
                <a:solidFill>
                  <a:srgbClr val="074774"/>
                </a:solidFill>
                <a:latin typeface="Lato"/>
                <a:ea typeface="Lato"/>
                <a:cs typeface="Lato"/>
                <a:sym typeface="Lato"/>
              </a:rPr>
              <a:t>Objetivos:</a:t>
            </a:r>
            <a:endParaRPr sz="8000" b="1" i="0" u="none" strike="noStrike" cap="none">
              <a:solidFill>
                <a:srgbClr val="074774"/>
              </a:solidFill>
              <a:latin typeface="Lato"/>
              <a:ea typeface="Lato"/>
              <a:cs typeface="Lato"/>
              <a:sym typeface="Lato"/>
            </a:endParaRPr>
          </a:p>
        </p:txBody>
      </p:sp>
      <p:sp>
        <p:nvSpPr>
          <p:cNvPr id="68" name="Google Shape;68;p13"/>
          <p:cNvSpPr/>
          <p:nvPr/>
        </p:nvSpPr>
        <p:spPr>
          <a:xfrm rot="-5400000" flipH="1">
            <a:off x="10932981" y="14079783"/>
            <a:ext cx="45600" cy="7594800"/>
          </a:xfrm>
          <a:prstGeom prst="rect">
            <a:avLst/>
          </a:prstGeom>
          <a:solidFill>
            <a:srgbClr val="252B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CD020"/>
              </a:solidFill>
              <a:latin typeface="Arial"/>
              <a:ea typeface="Arial"/>
              <a:cs typeface="Arial"/>
              <a:sym typeface="Arial"/>
            </a:endParaRPr>
          </a:p>
        </p:txBody>
      </p:sp>
      <p:sp>
        <p:nvSpPr>
          <p:cNvPr id="69" name="Google Shape;69;p13"/>
          <p:cNvSpPr txBox="1"/>
          <p:nvPr/>
        </p:nvSpPr>
        <p:spPr>
          <a:xfrm>
            <a:off x="1327248" y="18743840"/>
            <a:ext cx="13316100" cy="34926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3100"/>
              <a:buFont typeface="Arial"/>
              <a:buNone/>
            </a:pPr>
            <a:r>
              <a:rPr lang="pt-BR" sz="3100" b="0" i="0" u="none" strike="noStrike" cap="none">
                <a:solidFill>
                  <a:srgbClr val="000000"/>
                </a:solidFill>
                <a:latin typeface="Open Sans"/>
                <a:ea typeface="Open Sans"/>
                <a:cs typeface="Open Sans"/>
                <a:sym typeface="Open Sans"/>
              </a:rPr>
              <a:t>	</a:t>
            </a:r>
            <a:r>
              <a:rPr lang="pt-BR" sz="2400" b="0" i="0" u="none" strike="noStrike" cap="none">
                <a:solidFill>
                  <a:srgbClr val="000000"/>
                </a:solidFill>
                <a:latin typeface="Open Sans"/>
                <a:ea typeface="Open Sans"/>
                <a:cs typeface="Open Sans"/>
                <a:sym typeface="Open Sans"/>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sz="2400" b="0" i="0" u="none" strike="noStrike" cap="none">
              <a:solidFill>
                <a:srgbClr val="000000"/>
              </a:solidFill>
              <a:latin typeface="Open Sans"/>
              <a:ea typeface="Open Sans"/>
              <a:cs typeface="Open Sans"/>
              <a:sym typeface="Open Sans"/>
            </a:endParaRPr>
          </a:p>
        </p:txBody>
      </p:sp>
      <p:sp>
        <p:nvSpPr>
          <p:cNvPr id="70" name="Google Shape;70;p13"/>
          <p:cNvSpPr txBox="1"/>
          <p:nvPr/>
        </p:nvSpPr>
        <p:spPr>
          <a:xfrm>
            <a:off x="17329234" y="24850717"/>
            <a:ext cx="13316100" cy="3492600"/>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3100"/>
              <a:buFont typeface="Arial"/>
              <a:buNone/>
            </a:pPr>
            <a:r>
              <a:rPr lang="pt-BR" sz="3100" b="0" i="0" u="none" strike="noStrike" cap="none">
                <a:solidFill>
                  <a:srgbClr val="000000"/>
                </a:solidFill>
                <a:latin typeface="Open Sans"/>
                <a:ea typeface="Open Sans"/>
                <a:cs typeface="Open Sans"/>
                <a:sym typeface="Open Sans"/>
              </a:rPr>
              <a:t>	</a:t>
            </a:r>
            <a:r>
              <a:rPr lang="pt-BR" sz="2400" b="0" i="0" u="none" strike="noStrike" cap="none">
                <a:solidFill>
                  <a:srgbClr val="000000"/>
                </a:solidFill>
                <a:latin typeface="Open Sans"/>
                <a:ea typeface="Open Sans"/>
                <a:cs typeface="Open Sans"/>
                <a:sym typeface="Open Sans"/>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sz="2400" b="0" i="0" u="none" strike="noStrike" cap="none">
              <a:solidFill>
                <a:srgbClr val="000000"/>
              </a:solidFill>
              <a:latin typeface="Open Sans"/>
              <a:ea typeface="Open Sans"/>
              <a:cs typeface="Open Sans"/>
              <a:sym typeface="Open Sans"/>
            </a:endParaRPr>
          </a:p>
        </p:txBody>
      </p:sp>
      <p:sp>
        <p:nvSpPr>
          <p:cNvPr id="71" name="Google Shape;71;p13"/>
          <p:cNvSpPr txBox="1"/>
          <p:nvPr/>
        </p:nvSpPr>
        <p:spPr>
          <a:xfrm>
            <a:off x="17112687" y="21613914"/>
            <a:ext cx="13504800" cy="1292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8000"/>
              <a:buFont typeface="Arial"/>
              <a:buNone/>
            </a:pPr>
            <a:r>
              <a:rPr lang="pt-BR" sz="8000" b="1" i="0" u="none" strike="noStrike" cap="none">
                <a:solidFill>
                  <a:srgbClr val="074774"/>
                </a:solidFill>
                <a:latin typeface="Lato"/>
                <a:ea typeface="Lato"/>
                <a:cs typeface="Lato"/>
                <a:sym typeface="Lato"/>
              </a:rPr>
              <a:t>Conclusão e implicação para a Enfermagem:</a:t>
            </a:r>
            <a:endParaRPr sz="8000" b="1" i="1" u="none" strike="noStrike" cap="none">
              <a:solidFill>
                <a:srgbClr val="074774"/>
              </a:solidFill>
              <a:latin typeface="Lato"/>
              <a:ea typeface="Lato"/>
              <a:cs typeface="Lato"/>
              <a:sym typeface="Lato"/>
            </a:endParaRPr>
          </a:p>
        </p:txBody>
      </p:sp>
      <p:sp>
        <p:nvSpPr>
          <p:cNvPr id="72" name="Google Shape;72;p13"/>
          <p:cNvSpPr/>
          <p:nvPr/>
        </p:nvSpPr>
        <p:spPr>
          <a:xfrm rot="-5400000">
            <a:off x="9411729" y="19177337"/>
            <a:ext cx="87300" cy="7594800"/>
          </a:xfrm>
          <a:prstGeom prst="rect">
            <a:avLst/>
          </a:prstGeom>
          <a:solidFill>
            <a:srgbClr val="252BA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CD020"/>
              </a:solidFill>
              <a:latin typeface="Arial"/>
              <a:ea typeface="Arial"/>
              <a:cs typeface="Arial"/>
              <a:sym typeface="Arial"/>
            </a:endParaRPr>
          </a:p>
        </p:txBody>
      </p:sp>
      <p:sp>
        <p:nvSpPr>
          <p:cNvPr id="73" name="Google Shape;73;p13"/>
          <p:cNvSpPr txBox="1"/>
          <p:nvPr/>
        </p:nvSpPr>
        <p:spPr>
          <a:xfrm>
            <a:off x="2853591" y="9054240"/>
            <a:ext cx="15284400" cy="129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3600"/>
              <a:buFont typeface="Arial"/>
              <a:buNone/>
            </a:pPr>
            <a:r>
              <a:rPr lang="pt-BR" sz="3600" dirty="0">
                <a:solidFill>
                  <a:schemeClr val="dk1"/>
                </a:solidFill>
                <a:latin typeface="Open Sans"/>
                <a:ea typeface="Open Sans"/>
                <a:cs typeface="Open Sans"/>
                <a:sym typeface="Open Sans"/>
              </a:rPr>
              <a:t>Tamanho para os posters: 90x110cm</a:t>
            </a:r>
            <a:endParaRPr sz="3600" dirty="0">
              <a:latin typeface="Open Sans"/>
              <a:ea typeface="Open Sans"/>
              <a:cs typeface="Open Sans"/>
              <a:sym typeface="Open Sans"/>
            </a:endParaRPr>
          </a:p>
          <a:p>
            <a:pPr lvl="0">
              <a:buSzPts val="3600"/>
            </a:pPr>
            <a:r>
              <a:rPr lang="pt-BR" sz="3600" b="0" i="0" u="none" strike="noStrike" cap="none" dirty="0">
                <a:solidFill>
                  <a:schemeClr val="tx1"/>
                </a:solidFill>
                <a:latin typeface="Open Sans"/>
                <a:ea typeface="Open Sans"/>
                <a:cs typeface="Open Sans"/>
                <a:sym typeface="Open Sans"/>
              </a:rPr>
              <a:t>Autor Principal¹; Coautor¹; </a:t>
            </a:r>
            <a:r>
              <a:rPr lang="pt-BR" sz="3600" dirty="0">
                <a:solidFill>
                  <a:schemeClr val="tx1"/>
                </a:solidFill>
                <a:latin typeface="Open Sans"/>
                <a:ea typeface="Open Sans"/>
                <a:cs typeface="Open Sans"/>
                <a:sym typeface="Open Sans"/>
              </a:rPr>
              <a:t>Coautor²; </a:t>
            </a:r>
            <a:r>
              <a:rPr lang="pt-BR" sz="3600" b="0" i="0" u="none" strike="noStrike" cap="none" dirty="0">
                <a:solidFill>
                  <a:schemeClr val="tx1"/>
                </a:solidFill>
                <a:latin typeface="Open Sans"/>
                <a:ea typeface="Open Sans"/>
                <a:cs typeface="Open Sans"/>
                <a:sym typeface="Open Sans"/>
              </a:rPr>
              <a:t>Coautor³...</a:t>
            </a:r>
            <a:endParaRPr lang="pt-BR" sz="3600" dirty="0">
              <a:solidFill>
                <a:schemeClr val="tx1"/>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3600"/>
              <a:buFont typeface="Arial"/>
              <a:buNone/>
            </a:pPr>
            <a:r>
              <a:rPr lang="pt-BR" sz="3600" b="0" i="0" u="none" strike="noStrike" cap="none" dirty="0">
                <a:solidFill>
                  <a:schemeClr val="tx1"/>
                </a:solidFill>
                <a:latin typeface="Open Sans"/>
                <a:ea typeface="Open Sans"/>
                <a:cs typeface="Open Sans"/>
                <a:sym typeface="Open Sans"/>
              </a:rPr>
              <a:t>.Instituição¹; Instituição² ;  Instituição³...</a:t>
            </a:r>
            <a:endParaRPr sz="3600" b="0" i="0" u="none" strike="noStrike" cap="none" dirty="0">
              <a:solidFill>
                <a:schemeClr val="tx1"/>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498</Words>
  <Application>Microsoft Office PowerPoint</Application>
  <PresentationFormat>Personalizar</PresentationFormat>
  <Paragraphs>14</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Open Sans</vt:lpstr>
      <vt:lpstr>Lato</vt:lpstr>
      <vt:lpstr>Simple Light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GT5 Incrições</dc:creator>
  <cp:lastModifiedBy>GT5 Incrições</cp:lastModifiedBy>
  <cp:revision>4</cp:revision>
  <dcterms:modified xsi:type="dcterms:W3CDTF">2025-09-03T13:49:45Z</dcterms:modified>
</cp:coreProperties>
</file>