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Gaiva" initials="MG" lastIdx="2" clrIdx="0">
    <p:extLst>
      <p:ext uri="{19B8F6BF-5375-455C-9EA6-DF929625EA0E}">
        <p15:presenceInfo xmlns:p15="http://schemas.microsoft.com/office/powerpoint/2012/main" userId="e8b71b02e72307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799"/>
    <a:srgbClr val="FFB31B"/>
    <a:srgbClr val="1D27AA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A907A-A6F4-46A8-8D5F-219BE06F3685}" v="257" dt="2025-08-29T20:19:14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03.09.2025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357107D-64D8-C3AB-06BB-2E1C4C2F56A7}"/>
              </a:ext>
            </a:extLst>
          </p:cNvPr>
          <p:cNvSpPr txBox="1"/>
          <p:nvPr/>
        </p:nvSpPr>
        <p:spPr>
          <a:xfrm>
            <a:off x="719254" y="2661424"/>
            <a:ext cx="5177882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600" b="1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Título do trabalho</a:t>
            </a:r>
            <a:endParaRPr lang="pt-BR" sz="46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4B90FB-F5DC-58E8-59CC-4C112794F82F}"/>
              </a:ext>
            </a:extLst>
          </p:cNvPr>
          <p:cNvSpPr txBox="1"/>
          <p:nvPr/>
        </p:nvSpPr>
        <p:spPr>
          <a:xfrm>
            <a:off x="840059" y="3665034"/>
            <a:ext cx="44158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Autor Principal¹; Coautor¹; Coautor²; Coautor³...</a:t>
            </a:r>
            <a:r>
              <a:rPr lang="pt-BR" sz="1400" dirty="0">
                <a:latin typeface="Open Sans"/>
                <a:ea typeface="Open Sans"/>
                <a:cs typeface="Open Sans"/>
              </a:rPr>
              <a:t>​​</a:t>
            </a:r>
            <a:br>
              <a:rPr lang="pt-BR" sz="1400" dirty="0">
                <a:latin typeface="Open Sans"/>
                <a:ea typeface="Open Sans"/>
                <a:cs typeface="Open Sans"/>
              </a:rPr>
            </a:br>
            <a:r>
              <a:rPr lang="pt-BR" sz="1400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Instituição¹;  Instituição² ;  Instituição³...</a:t>
            </a:r>
            <a:endParaRPr lang="pt-BR" dirty="0"/>
          </a:p>
        </p:txBody>
      </p:sp>
      <p:pic>
        <p:nvPicPr>
          <p:cNvPr id="11" name="Imagem 10" descr="Uma imagem contendo texto, desenho, placar&#10;&#10;O conteúdo gerado por IA pode estar incorreto.">
            <a:extLst>
              <a:ext uri="{FF2B5EF4-FFF2-40B4-BE49-F238E27FC236}">
                <a16:creationId xmlns:a16="http://schemas.microsoft.com/office/drawing/2014/main" id="{3E7FD0A9-95EF-E54D-A22C-D695A8D0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829" y="365548"/>
            <a:ext cx="2741342" cy="830075"/>
          </a:xfrm>
          <a:prstGeom prst="rect">
            <a:avLst/>
          </a:prstGeom>
          <a:effectLst>
            <a:outerShdw blurRad="596900" dist="266700" dir="558000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881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">
            <a:extLst>
              <a:ext uri="{FF2B5EF4-FFF2-40B4-BE49-F238E27FC236}">
                <a16:creationId xmlns:a16="http://schemas.microsoft.com/office/drawing/2014/main" id="{20BBBFC9-E93B-1DAB-7CCC-6FEE434AD4C6}"/>
              </a:ext>
            </a:extLst>
          </p:cNvPr>
          <p:cNvSpPr txBox="1"/>
          <p:nvPr/>
        </p:nvSpPr>
        <p:spPr>
          <a:xfrm>
            <a:off x="628230" y="1566546"/>
            <a:ext cx="4845761" cy="6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i="0" u="none" strike="noStrike" cap="none" dirty="0">
                <a:solidFill>
                  <a:srgbClr val="0E1799"/>
                </a:solidFill>
                <a:latin typeface="Lato"/>
                <a:ea typeface="Lato"/>
                <a:cs typeface="Lato"/>
                <a:sym typeface="Lato"/>
              </a:rPr>
              <a:t>Introdução</a:t>
            </a:r>
            <a:endParaRPr sz="4200" b="1" i="1" u="none" strike="noStrike" cap="none" dirty="0">
              <a:solidFill>
                <a:srgbClr val="0E17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6FFB95AD-B18E-2DE4-B46B-95F413CA5204}"/>
              </a:ext>
            </a:extLst>
          </p:cNvPr>
          <p:cNvSpPr/>
          <p:nvPr/>
        </p:nvSpPr>
        <p:spPr>
          <a:xfrm>
            <a:off x="3535077" y="2074482"/>
            <a:ext cx="2898987" cy="55185"/>
          </a:xfrm>
          <a:prstGeom prst="rect">
            <a:avLst/>
          </a:prstGeom>
          <a:solidFill>
            <a:srgbClr val="FFB3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>
              <a:solidFill>
                <a:srgbClr val="0E1799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D8A70488-6589-7343-38AB-5E2BE73F3524}"/>
              </a:ext>
            </a:extLst>
          </p:cNvPr>
          <p:cNvSpPr txBox="1"/>
          <p:nvPr/>
        </p:nvSpPr>
        <p:spPr>
          <a:xfrm>
            <a:off x="628634" y="2381878"/>
            <a:ext cx="10664012" cy="34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consectetuer adipiscing elit, sed diam nonummy nibh euismod tincidunt ut laoreet dolore magna aliquam erat volutpat.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consectetuer adipiscing elit, sed diam nonummy nibh.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consectetuer adipiscing elit, sed diam nonummy nibh.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9223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5A438-0CEC-88FC-444C-E19E181D0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">
            <a:extLst>
              <a:ext uri="{FF2B5EF4-FFF2-40B4-BE49-F238E27FC236}">
                <a16:creationId xmlns:a16="http://schemas.microsoft.com/office/drawing/2014/main" id="{B546C1B6-D0A1-AE7D-45A7-CD710B479BBD}"/>
              </a:ext>
            </a:extLst>
          </p:cNvPr>
          <p:cNvSpPr txBox="1"/>
          <p:nvPr/>
        </p:nvSpPr>
        <p:spPr>
          <a:xfrm>
            <a:off x="628230" y="1566546"/>
            <a:ext cx="4845761" cy="6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 b="1" dirty="0">
                <a:solidFill>
                  <a:srgbClr val="0E1799"/>
                </a:solidFill>
                <a:latin typeface="Lato"/>
                <a:ea typeface="Lato"/>
                <a:cs typeface="Lato"/>
                <a:sym typeface="Lato"/>
              </a:rPr>
              <a:t>Objetivos</a:t>
            </a:r>
            <a:endParaRPr lang="pt-BR" dirty="0"/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2032C879-6337-D961-7F23-582B95EFBF0E}"/>
              </a:ext>
            </a:extLst>
          </p:cNvPr>
          <p:cNvSpPr/>
          <p:nvPr/>
        </p:nvSpPr>
        <p:spPr>
          <a:xfrm>
            <a:off x="3200540" y="2055897"/>
            <a:ext cx="2898987" cy="55185"/>
          </a:xfrm>
          <a:prstGeom prst="rect">
            <a:avLst/>
          </a:prstGeom>
          <a:solidFill>
            <a:srgbClr val="FFB3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>
              <a:solidFill>
                <a:srgbClr val="0E1799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28077489-B4CA-EDCB-EFED-5DBF90890998}"/>
              </a:ext>
            </a:extLst>
          </p:cNvPr>
          <p:cNvSpPr txBox="1"/>
          <p:nvPr/>
        </p:nvSpPr>
        <p:spPr>
          <a:xfrm>
            <a:off x="628634" y="2381878"/>
            <a:ext cx="10664012" cy="34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dirty="0">
                <a:ea typeface="Open Sans"/>
                <a:sym typeface="Open Sans"/>
              </a:rPr>
            </a:b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9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2DEB2-10C8-8B66-D736-6BB00498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">
            <a:extLst>
              <a:ext uri="{FF2B5EF4-FFF2-40B4-BE49-F238E27FC236}">
                <a16:creationId xmlns:a16="http://schemas.microsoft.com/office/drawing/2014/main" id="{32D6312C-C980-1BE0-05CD-0BFBB5B5A720}"/>
              </a:ext>
            </a:extLst>
          </p:cNvPr>
          <p:cNvSpPr txBox="1"/>
          <p:nvPr/>
        </p:nvSpPr>
        <p:spPr>
          <a:xfrm>
            <a:off x="628230" y="1566546"/>
            <a:ext cx="4845761" cy="6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 b="1" dirty="0">
                <a:solidFill>
                  <a:srgbClr val="0E1799"/>
                </a:solidFill>
                <a:latin typeface="Lato"/>
                <a:ea typeface="Lato"/>
                <a:cs typeface="Lato"/>
                <a:sym typeface="Lato"/>
              </a:rPr>
              <a:t>Método</a:t>
            </a:r>
            <a:endParaRPr lang="pt-BR" dirty="0"/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8D45F413-C926-1ADA-902A-AFDF54354D61}"/>
              </a:ext>
            </a:extLst>
          </p:cNvPr>
          <p:cNvSpPr/>
          <p:nvPr/>
        </p:nvSpPr>
        <p:spPr>
          <a:xfrm>
            <a:off x="8385857" y="1962970"/>
            <a:ext cx="2898987" cy="55185"/>
          </a:xfrm>
          <a:prstGeom prst="rect">
            <a:avLst/>
          </a:prstGeom>
          <a:solidFill>
            <a:srgbClr val="FFB3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>
              <a:solidFill>
                <a:srgbClr val="0E1799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3C67FFAC-6A08-2710-14A1-2C15E34A3F31}"/>
              </a:ext>
            </a:extLst>
          </p:cNvPr>
          <p:cNvSpPr txBox="1"/>
          <p:nvPr/>
        </p:nvSpPr>
        <p:spPr>
          <a:xfrm>
            <a:off x="628634" y="2381878"/>
            <a:ext cx="10664012" cy="34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dirty="0">
                <a:ea typeface="Open Sans"/>
                <a:sym typeface="Open Sans"/>
              </a:rPr>
            </a:b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6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0D31A6-14DC-35D1-1A67-CBF40CDF6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">
            <a:extLst>
              <a:ext uri="{FF2B5EF4-FFF2-40B4-BE49-F238E27FC236}">
                <a16:creationId xmlns:a16="http://schemas.microsoft.com/office/drawing/2014/main" id="{90B155B9-193C-F107-0C1E-3D9BADAD2797}"/>
              </a:ext>
            </a:extLst>
          </p:cNvPr>
          <p:cNvSpPr txBox="1"/>
          <p:nvPr/>
        </p:nvSpPr>
        <p:spPr>
          <a:xfrm>
            <a:off x="628230" y="1566546"/>
            <a:ext cx="4845761" cy="6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 b="1" dirty="0">
                <a:solidFill>
                  <a:srgbClr val="0E1799"/>
                </a:solidFill>
                <a:latin typeface="Lato"/>
                <a:ea typeface="Lato"/>
                <a:cs typeface="Lato"/>
                <a:sym typeface="Lato"/>
              </a:rPr>
              <a:t>Resultados</a:t>
            </a:r>
            <a:endParaRPr lang="pt-BR" dirty="0"/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2D4B0131-14B7-BF53-1D59-1FCB59B7753D}"/>
              </a:ext>
            </a:extLst>
          </p:cNvPr>
          <p:cNvSpPr/>
          <p:nvPr/>
        </p:nvSpPr>
        <p:spPr>
          <a:xfrm>
            <a:off x="8385857" y="1962970"/>
            <a:ext cx="2898987" cy="55185"/>
          </a:xfrm>
          <a:prstGeom prst="rect">
            <a:avLst/>
          </a:prstGeom>
          <a:solidFill>
            <a:srgbClr val="FFB3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>
              <a:solidFill>
                <a:srgbClr val="0E1799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735CA48F-4401-2299-E32F-278A5037E540}"/>
              </a:ext>
            </a:extLst>
          </p:cNvPr>
          <p:cNvSpPr txBox="1"/>
          <p:nvPr/>
        </p:nvSpPr>
        <p:spPr>
          <a:xfrm>
            <a:off x="628634" y="2381878"/>
            <a:ext cx="10664012" cy="34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dirty="0">
                <a:ea typeface="Open Sans"/>
                <a:sym typeface="Open Sans"/>
              </a:rPr>
            </a:b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7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AEA53E-65AE-D0D3-46AB-76BB8CCD8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">
            <a:extLst>
              <a:ext uri="{FF2B5EF4-FFF2-40B4-BE49-F238E27FC236}">
                <a16:creationId xmlns:a16="http://schemas.microsoft.com/office/drawing/2014/main" id="{4421EDED-A0B0-06A2-7F0B-3994B376997F}"/>
              </a:ext>
            </a:extLst>
          </p:cNvPr>
          <p:cNvSpPr txBox="1"/>
          <p:nvPr/>
        </p:nvSpPr>
        <p:spPr>
          <a:xfrm>
            <a:off x="628230" y="1566546"/>
            <a:ext cx="4845761" cy="6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00" b="1" dirty="0">
                <a:solidFill>
                  <a:srgbClr val="0E1799"/>
                </a:solidFill>
                <a:latin typeface="Lato"/>
                <a:ea typeface="Lato"/>
                <a:cs typeface="Lato"/>
                <a:sym typeface="Lato"/>
              </a:rPr>
              <a:t>Resultados</a:t>
            </a:r>
            <a:endParaRPr lang="pt-BR" dirty="0"/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7DFD51B3-28A9-7F82-A411-9CC01D9E2321}"/>
              </a:ext>
            </a:extLst>
          </p:cNvPr>
          <p:cNvSpPr/>
          <p:nvPr/>
        </p:nvSpPr>
        <p:spPr>
          <a:xfrm>
            <a:off x="8385857" y="1962970"/>
            <a:ext cx="2898987" cy="55185"/>
          </a:xfrm>
          <a:prstGeom prst="rect">
            <a:avLst/>
          </a:prstGeom>
          <a:solidFill>
            <a:srgbClr val="FFB3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>
              <a:solidFill>
                <a:srgbClr val="0E1799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0803DE01-7A8F-8AFA-5AC5-C249F12BD1F6}"/>
              </a:ext>
            </a:extLst>
          </p:cNvPr>
          <p:cNvSpPr txBox="1"/>
          <p:nvPr/>
        </p:nvSpPr>
        <p:spPr>
          <a:xfrm>
            <a:off x="628634" y="2381878"/>
            <a:ext cx="10664012" cy="34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dirty="0">
                <a:ea typeface="Open Sans"/>
                <a:sym typeface="Open Sans"/>
              </a:rPr>
            </a:b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0BF7F-3629-E0F8-8657-311B16EE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">
            <a:extLst>
              <a:ext uri="{FF2B5EF4-FFF2-40B4-BE49-F238E27FC236}">
                <a16:creationId xmlns:a16="http://schemas.microsoft.com/office/drawing/2014/main" id="{0173DE8C-8B53-8E2F-7369-740A16FDEA23}"/>
              </a:ext>
            </a:extLst>
          </p:cNvPr>
          <p:cNvSpPr txBox="1"/>
          <p:nvPr/>
        </p:nvSpPr>
        <p:spPr>
          <a:xfrm>
            <a:off x="628230" y="1566546"/>
            <a:ext cx="4845761" cy="6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300" b="1" dirty="0">
                <a:solidFill>
                  <a:srgbClr val="0E1799"/>
                </a:solidFill>
                <a:latin typeface="Lato"/>
                <a:ea typeface="Lato"/>
                <a:cs typeface="Lato"/>
                <a:sym typeface="Lato"/>
              </a:rPr>
              <a:t>Conclusão</a:t>
            </a:r>
            <a:endParaRPr lang="pt-BR" dirty="0">
              <a:ea typeface="Lato"/>
            </a:endParaRPr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02DDEAD5-AFFC-2C27-A7D0-8A1DF3C9A1CD}"/>
              </a:ext>
            </a:extLst>
          </p:cNvPr>
          <p:cNvSpPr/>
          <p:nvPr/>
        </p:nvSpPr>
        <p:spPr>
          <a:xfrm>
            <a:off x="3404979" y="1990848"/>
            <a:ext cx="2898987" cy="55185"/>
          </a:xfrm>
          <a:prstGeom prst="rect">
            <a:avLst/>
          </a:prstGeom>
          <a:solidFill>
            <a:srgbClr val="FFB3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>
              <a:solidFill>
                <a:srgbClr val="0E1799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901E2973-0982-46B2-9701-96FF99CF71B7}"/>
              </a:ext>
            </a:extLst>
          </p:cNvPr>
          <p:cNvSpPr txBox="1"/>
          <p:nvPr/>
        </p:nvSpPr>
        <p:spPr>
          <a:xfrm>
            <a:off x="628634" y="2381878"/>
            <a:ext cx="10664012" cy="34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dirty="0">
                <a:ea typeface="Open Sans"/>
                <a:sym typeface="Open Sans"/>
              </a:rPr>
            </a:b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78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DB7AB-D90E-7853-6E38-D6BE8C24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4;p2">
            <a:extLst>
              <a:ext uri="{FF2B5EF4-FFF2-40B4-BE49-F238E27FC236}">
                <a16:creationId xmlns:a16="http://schemas.microsoft.com/office/drawing/2014/main" id="{29BBCF79-CF15-9A87-C96A-D3EB9D67DBA6}"/>
              </a:ext>
            </a:extLst>
          </p:cNvPr>
          <p:cNvSpPr txBox="1"/>
          <p:nvPr/>
        </p:nvSpPr>
        <p:spPr>
          <a:xfrm>
            <a:off x="628230" y="1566546"/>
            <a:ext cx="4845761" cy="639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300" b="1" dirty="0">
                <a:solidFill>
                  <a:srgbClr val="0E1799"/>
                </a:solidFill>
                <a:latin typeface="Lato"/>
                <a:ea typeface="Lato"/>
                <a:cs typeface="Lato"/>
                <a:sym typeface="Lato"/>
              </a:rPr>
              <a:t>Referências</a:t>
            </a:r>
            <a:endParaRPr lang="pt-BR" dirty="0">
              <a:ea typeface="Lato"/>
            </a:endParaRPr>
          </a:p>
        </p:txBody>
      </p:sp>
      <p:sp>
        <p:nvSpPr>
          <p:cNvPr id="8" name="Google Shape;65;p2">
            <a:extLst>
              <a:ext uri="{FF2B5EF4-FFF2-40B4-BE49-F238E27FC236}">
                <a16:creationId xmlns:a16="http://schemas.microsoft.com/office/drawing/2014/main" id="{522CAEBA-CB81-D121-81E4-6E1CB8EAEE57}"/>
              </a:ext>
            </a:extLst>
          </p:cNvPr>
          <p:cNvSpPr/>
          <p:nvPr/>
        </p:nvSpPr>
        <p:spPr>
          <a:xfrm>
            <a:off x="3730223" y="1990848"/>
            <a:ext cx="2898987" cy="55185"/>
          </a:xfrm>
          <a:prstGeom prst="rect">
            <a:avLst/>
          </a:prstGeom>
          <a:solidFill>
            <a:srgbClr val="FFB3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pt-BR" sz="1400" b="0" i="0" u="none" strike="noStrike" cap="none" dirty="0">
              <a:solidFill>
                <a:srgbClr val="0E1799"/>
              </a:solidFill>
              <a:highlight>
                <a:srgbClr val="FFFF00"/>
              </a:highlight>
              <a:latin typeface="Arial"/>
              <a:ea typeface="Arial"/>
              <a:cs typeface="Arial"/>
            </a:endParaRPr>
          </a:p>
        </p:txBody>
      </p:sp>
      <p:sp>
        <p:nvSpPr>
          <p:cNvPr id="9" name="Google Shape;66;p2">
            <a:extLst>
              <a:ext uri="{FF2B5EF4-FFF2-40B4-BE49-F238E27FC236}">
                <a16:creationId xmlns:a16="http://schemas.microsoft.com/office/drawing/2014/main" id="{F7FABC3F-0A61-C331-9335-E67419CB28E8}"/>
              </a:ext>
            </a:extLst>
          </p:cNvPr>
          <p:cNvSpPr txBox="1"/>
          <p:nvPr/>
        </p:nvSpPr>
        <p:spPr>
          <a:xfrm>
            <a:off x="628634" y="2381878"/>
            <a:ext cx="10664012" cy="346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-US" dirty="0">
                <a:ea typeface="Open Sans"/>
                <a:sym typeface="Open Sans"/>
              </a:rPr>
            </a:b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euismod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tincidunt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ut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laoreet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aliquam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erat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volutpat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/>
            <a:endParaRPr lang="en-US"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" algn="just"/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Lorem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ipsum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dolor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amet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consectetuer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adipiscing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elit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sed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diam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nonummy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nibh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5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645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Lato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GT5 Incrições</dc:creator>
  <cp:lastModifiedBy>GT5 Incrições</cp:lastModifiedBy>
  <cp:revision>122</cp:revision>
  <dcterms:created xsi:type="dcterms:W3CDTF">2025-08-29T19:32:22Z</dcterms:created>
  <dcterms:modified xsi:type="dcterms:W3CDTF">2025-09-03T14:02:55Z</dcterms:modified>
</cp:coreProperties>
</file>